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16"/>
  </p:notesMasterIdLst>
  <p:sldIdLst>
    <p:sldId id="478" r:id="rId2"/>
    <p:sldId id="479" r:id="rId3"/>
    <p:sldId id="480" r:id="rId4"/>
    <p:sldId id="513" r:id="rId5"/>
    <p:sldId id="515" r:id="rId6"/>
    <p:sldId id="481" r:id="rId7"/>
    <p:sldId id="514" r:id="rId8"/>
    <p:sldId id="516" r:id="rId9"/>
    <p:sldId id="482" r:id="rId10"/>
    <p:sldId id="485" r:id="rId11"/>
    <p:sldId id="508" r:id="rId12"/>
    <p:sldId id="517" r:id="rId13"/>
    <p:sldId id="512" r:id="rId14"/>
    <p:sldId id="500" r:id="rId15"/>
  </p:sldIdLst>
  <p:sldSz cx="9144000" cy="6858000" type="screen4x3"/>
  <p:notesSz cx="6807200" cy="9939338"/>
  <p:defaultTextStyle>
    <a:defPPr>
      <a:defRPr lang="ja-JP"/>
    </a:defPPr>
    <a:lvl1pPr marL="0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914287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0066"/>
    <a:srgbClr val="FF0000"/>
    <a:srgbClr val="009999"/>
    <a:srgbClr val="CC0000"/>
    <a:srgbClr val="5F5F5F"/>
    <a:srgbClr val="FFFF99"/>
    <a:srgbClr val="EBFFFF"/>
    <a:srgbClr val="E1FFFF"/>
    <a:srgbClr val="F7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06E0A6-DCB3-4957-A808-2890C29A8A01}" v="235" dt="2024-03-18T05:44:38.816"/>
    <p1510:client id="{B1D14A92-0994-B03C-4627-48585F61F58B}" v="7" dt="2024-03-19T07:48:35.47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中間スタイル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テーマ スタイル 2 - アクセント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30"/>
        <p:guide pos="214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管理者　Admin" userId="S::admin@kamiyama-f.jp::dd48f884-9c78-4507-93e7-57a4df6f5618" providerId="AD" clId="Web-{B6CA5657-824F-ECFB-4F0F-F93FCFA0B3D5}"/>
    <pc:docChg chg="modSld">
      <pc:chgData name="管理者　Admin" userId="S::admin@kamiyama-f.jp::dd48f884-9c78-4507-93e7-57a4df6f5618" providerId="AD" clId="Web-{B6CA5657-824F-ECFB-4F0F-F93FCFA0B3D5}" dt="2024-03-14T11:26:15.550" v="2" actId="1076"/>
      <pc:docMkLst>
        <pc:docMk/>
      </pc:docMkLst>
      <pc:sldChg chg="modSp">
        <pc:chgData name="管理者　Admin" userId="S::admin@kamiyama-f.jp::dd48f884-9c78-4507-93e7-57a4df6f5618" providerId="AD" clId="Web-{B6CA5657-824F-ECFB-4F0F-F93FCFA0B3D5}" dt="2024-03-14T05:34:15.343" v="1" actId="20577"/>
        <pc:sldMkLst>
          <pc:docMk/>
          <pc:sldMk cId="1960936866" sldId="478"/>
        </pc:sldMkLst>
        <pc:spChg chg="mod">
          <ac:chgData name="管理者　Admin" userId="S::admin@kamiyama-f.jp::dd48f884-9c78-4507-93e7-57a4df6f5618" providerId="AD" clId="Web-{B6CA5657-824F-ECFB-4F0F-F93FCFA0B3D5}" dt="2024-03-14T05:34:15.343" v="1" actId="20577"/>
          <ac:spMkLst>
            <pc:docMk/>
            <pc:sldMk cId="1960936866" sldId="478"/>
            <ac:spMk id="6" creationId="{00000000-0000-0000-0000-000000000000}"/>
          </ac:spMkLst>
        </pc:spChg>
      </pc:sldChg>
      <pc:sldChg chg="modSp">
        <pc:chgData name="管理者　Admin" userId="S::admin@kamiyama-f.jp::dd48f884-9c78-4507-93e7-57a4df6f5618" providerId="AD" clId="Web-{B6CA5657-824F-ECFB-4F0F-F93FCFA0B3D5}" dt="2024-03-14T11:26:15.550" v="2" actId="1076"/>
        <pc:sldMkLst>
          <pc:docMk/>
          <pc:sldMk cId="1220063990" sldId="481"/>
        </pc:sldMkLst>
        <pc:picChg chg="mod">
          <ac:chgData name="管理者　Admin" userId="S::admin@kamiyama-f.jp::dd48f884-9c78-4507-93e7-57a4df6f5618" providerId="AD" clId="Web-{B6CA5657-824F-ECFB-4F0F-F93FCFA0B3D5}" dt="2024-03-14T11:26:15.550" v="2" actId="1076"/>
          <ac:picMkLst>
            <pc:docMk/>
            <pc:sldMk cId="1220063990" sldId="481"/>
            <ac:picMk id="6" creationId="{A6B1403D-FA52-104F-3B4E-F22EF3137996}"/>
          </ac:picMkLst>
        </pc:picChg>
      </pc:sldChg>
    </pc:docChg>
  </pc:docChgLst>
  <pc:docChgLst>
    <pc:chgData name="管理者　Admin" userId="S::admin@kamiyama-f.jp::dd48f884-9c78-4507-93e7-57a4df6f5618" providerId="AD" clId="Web-{B1D14A92-0994-B03C-4627-48585F61F58B}"/>
    <pc:docChg chg="modSld">
      <pc:chgData name="管理者　Admin" userId="S::admin@kamiyama-f.jp::dd48f884-9c78-4507-93e7-57a4df6f5618" providerId="AD" clId="Web-{B1D14A92-0994-B03C-4627-48585F61F58B}" dt="2024-03-19T07:48:35.103" v="5" actId="20577"/>
      <pc:docMkLst>
        <pc:docMk/>
      </pc:docMkLst>
      <pc:sldChg chg="modSp">
        <pc:chgData name="管理者　Admin" userId="S::admin@kamiyama-f.jp::dd48f884-9c78-4507-93e7-57a4df6f5618" providerId="AD" clId="Web-{B1D14A92-0994-B03C-4627-48585F61F58B}" dt="2024-03-19T07:48:35.103" v="5" actId="20577"/>
        <pc:sldMkLst>
          <pc:docMk/>
          <pc:sldMk cId="1461788923" sldId="479"/>
        </pc:sldMkLst>
        <pc:spChg chg="mod">
          <ac:chgData name="管理者　Admin" userId="S::admin@kamiyama-f.jp::dd48f884-9c78-4507-93e7-57a4df6f5618" providerId="AD" clId="Web-{B1D14A92-0994-B03C-4627-48585F61F58B}" dt="2024-03-19T07:48:35.103" v="5" actId="20577"/>
          <ac:spMkLst>
            <pc:docMk/>
            <pc:sldMk cId="1461788923" sldId="479"/>
            <ac:spMk id="4" creationId="{00000000-0000-0000-0000-000000000000}"/>
          </ac:spMkLst>
        </pc:spChg>
      </pc:sldChg>
    </pc:docChg>
  </pc:docChgLst>
  <pc:docChgLst>
    <pc:chgData name="Amin 管理者" userId="dd48f884-9c78-4507-93e7-57a4df6f5618" providerId="ADAL" clId="{70D0EB29-262C-44B4-80C3-CFFF94681404}"/>
    <pc:docChg chg="modSld">
      <pc:chgData name="Amin 管理者" userId="dd48f884-9c78-4507-93e7-57a4df6f5618" providerId="ADAL" clId="{70D0EB29-262C-44B4-80C3-CFFF94681404}" dt="2023-03-14T07:29:16.194" v="45" actId="20577"/>
      <pc:docMkLst>
        <pc:docMk/>
      </pc:docMkLst>
      <pc:sldChg chg="modSp mod">
        <pc:chgData name="Amin 管理者" userId="dd48f884-9c78-4507-93e7-57a4df6f5618" providerId="ADAL" clId="{70D0EB29-262C-44B4-80C3-CFFF94681404}" dt="2023-03-14T07:29:16.194" v="45" actId="20577"/>
        <pc:sldMkLst>
          <pc:docMk/>
          <pc:sldMk cId="1960936866" sldId="478"/>
        </pc:sldMkLst>
        <pc:spChg chg="mod">
          <ac:chgData name="Amin 管理者" userId="dd48f884-9c78-4507-93e7-57a4df6f5618" providerId="ADAL" clId="{70D0EB29-262C-44B4-80C3-CFFF94681404}" dt="2023-03-14T07:29:16.194" v="45" actId="20577"/>
          <ac:spMkLst>
            <pc:docMk/>
            <pc:sldMk cId="1960936866" sldId="478"/>
            <ac:spMk id="6" creationId="{00000000-0000-0000-0000-000000000000}"/>
          </ac:spMkLst>
        </pc:spChg>
      </pc:sldChg>
      <pc:sldChg chg="modSp mod">
        <pc:chgData name="Amin 管理者" userId="dd48f884-9c78-4507-93e7-57a4df6f5618" providerId="ADAL" clId="{70D0EB29-262C-44B4-80C3-CFFF94681404}" dt="2023-03-14T07:26:03.594" v="9" actId="20577"/>
        <pc:sldMkLst>
          <pc:docMk/>
          <pc:sldMk cId="1210676692" sldId="480"/>
        </pc:sldMkLst>
        <pc:spChg chg="mod">
          <ac:chgData name="Amin 管理者" userId="dd48f884-9c78-4507-93e7-57a4df6f5618" providerId="ADAL" clId="{70D0EB29-262C-44B4-80C3-CFFF94681404}" dt="2023-03-14T07:26:03.594" v="9" actId="20577"/>
          <ac:spMkLst>
            <pc:docMk/>
            <pc:sldMk cId="1210676692" sldId="480"/>
            <ac:spMk id="4" creationId="{0253B5F6-CFAF-439B-A834-787A8137C3A5}"/>
          </ac:spMkLst>
        </pc:spChg>
      </pc:sldChg>
      <pc:sldChg chg="modSp mod">
        <pc:chgData name="Amin 管理者" userId="dd48f884-9c78-4507-93e7-57a4df6f5618" providerId="ADAL" clId="{70D0EB29-262C-44B4-80C3-CFFF94681404}" dt="2023-03-14T07:25:43.961" v="7" actId="20577"/>
        <pc:sldMkLst>
          <pc:docMk/>
          <pc:sldMk cId="1220063990" sldId="481"/>
        </pc:sldMkLst>
        <pc:spChg chg="mod">
          <ac:chgData name="Amin 管理者" userId="dd48f884-9c78-4507-93e7-57a4df6f5618" providerId="ADAL" clId="{70D0EB29-262C-44B4-80C3-CFFF94681404}" dt="2023-03-14T07:25:43.961" v="7" actId="20577"/>
          <ac:spMkLst>
            <pc:docMk/>
            <pc:sldMk cId="1220063990" sldId="481"/>
            <ac:spMk id="4" creationId="{00000000-0000-0000-0000-000000000000}"/>
          </ac:spMkLst>
        </pc:spChg>
        <pc:spChg chg="mod">
          <ac:chgData name="Amin 管理者" userId="dd48f884-9c78-4507-93e7-57a4df6f5618" providerId="ADAL" clId="{70D0EB29-262C-44B4-80C3-CFFF94681404}" dt="2023-03-14T07:25:39.863" v="3" actId="20577"/>
          <ac:spMkLst>
            <pc:docMk/>
            <pc:sldMk cId="1220063990" sldId="481"/>
            <ac:spMk id="10" creationId="{AB1253C3-5BA1-4F31-B016-BBE06C7AF8AF}"/>
          </ac:spMkLst>
        </pc:spChg>
      </pc:sldChg>
      <pc:sldChg chg="modSp mod">
        <pc:chgData name="Amin 管理者" userId="dd48f884-9c78-4507-93e7-57a4df6f5618" providerId="ADAL" clId="{70D0EB29-262C-44B4-80C3-CFFF94681404}" dt="2023-03-14T07:27:08.972" v="43"/>
        <pc:sldMkLst>
          <pc:docMk/>
          <pc:sldMk cId="3625509221" sldId="512"/>
        </pc:sldMkLst>
        <pc:spChg chg="mod">
          <ac:chgData name="Amin 管理者" userId="dd48f884-9c78-4507-93e7-57a4df6f5618" providerId="ADAL" clId="{70D0EB29-262C-44B4-80C3-CFFF94681404}" dt="2023-03-14T07:27:08.972" v="43"/>
          <ac:spMkLst>
            <pc:docMk/>
            <pc:sldMk cId="3625509221" sldId="512"/>
            <ac:spMk id="3" creationId="{116901D6-800B-4ADC-AA3A-14E71675972C}"/>
          </ac:spMkLst>
        </pc:spChg>
      </pc:sldChg>
    </pc:docChg>
  </pc:docChgLst>
  <pc:docChgLst>
    <pc:chgData name="管理者　Admin" userId="S::admin@kamiyama-f.jp::dd48f884-9c78-4507-93e7-57a4df6f5618" providerId="AD" clId="Web-{A9A5A421-4123-D29E-6191-03AD369FF10E}"/>
    <pc:docChg chg="modSld">
      <pc:chgData name="管理者　Admin" userId="S::admin@kamiyama-f.jp::dd48f884-9c78-4507-93e7-57a4df6f5618" providerId="AD" clId="Web-{A9A5A421-4123-D29E-6191-03AD369FF10E}" dt="2024-03-11T02:57:28.932" v="4" actId="20577"/>
      <pc:docMkLst>
        <pc:docMk/>
      </pc:docMkLst>
      <pc:sldChg chg="modSp">
        <pc:chgData name="管理者　Admin" userId="S::admin@kamiyama-f.jp::dd48f884-9c78-4507-93e7-57a4df6f5618" providerId="AD" clId="Web-{A9A5A421-4123-D29E-6191-03AD369FF10E}" dt="2024-03-11T02:57:28.932" v="4" actId="20577"/>
        <pc:sldMkLst>
          <pc:docMk/>
          <pc:sldMk cId="1960936866" sldId="478"/>
        </pc:sldMkLst>
        <pc:spChg chg="mod">
          <ac:chgData name="管理者　Admin" userId="S::admin@kamiyama-f.jp::dd48f884-9c78-4507-93e7-57a4df6f5618" providerId="AD" clId="Web-{A9A5A421-4123-D29E-6191-03AD369FF10E}" dt="2024-03-11T02:57:28.932" v="4" actId="20577"/>
          <ac:spMkLst>
            <pc:docMk/>
            <pc:sldMk cId="1960936866" sldId="478"/>
            <ac:spMk id="5" creationId="{00000000-0000-0000-0000-000000000000}"/>
          </ac:spMkLst>
        </pc:spChg>
      </pc:sldChg>
    </pc:docChg>
  </pc:docChgLst>
  <pc:docChgLst>
    <pc:chgData name="Amin 管理者" userId="dd48f884-9c78-4507-93e7-57a4df6f5618" providerId="ADAL" clId="{47848B53-7161-470F-BFF0-EB1D11145D2C}"/>
    <pc:docChg chg="undo custSel modSld">
      <pc:chgData name="Amin 管理者" userId="dd48f884-9c78-4507-93e7-57a4df6f5618" providerId="ADAL" clId="{47848B53-7161-470F-BFF0-EB1D11145D2C}" dt="2022-03-25T02:31:13.017" v="21" actId="20577"/>
      <pc:docMkLst>
        <pc:docMk/>
      </pc:docMkLst>
      <pc:sldChg chg="modSp mod">
        <pc:chgData name="Amin 管理者" userId="dd48f884-9c78-4507-93e7-57a4df6f5618" providerId="ADAL" clId="{47848B53-7161-470F-BFF0-EB1D11145D2C}" dt="2022-03-25T02:29:52.668" v="2" actId="20577"/>
        <pc:sldMkLst>
          <pc:docMk/>
          <pc:sldMk cId="1960936866" sldId="478"/>
        </pc:sldMkLst>
        <pc:spChg chg="mod">
          <ac:chgData name="Amin 管理者" userId="dd48f884-9c78-4507-93e7-57a4df6f5618" providerId="ADAL" clId="{47848B53-7161-470F-BFF0-EB1D11145D2C}" dt="2022-03-25T02:29:52.668" v="2" actId="20577"/>
          <ac:spMkLst>
            <pc:docMk/>
            <pc:sldMk cId="1960936866" sldId="478"/>
            <ac:spMk id="6" creationId="{00000000-0000-0000-0000-000000000000}"/>
          </ac:spMkLst>
        </pc:spChg>
      </pc:sldChg>
      <pc:sldChg chg="modSp mod">
        <pc:chgData name="Amin 管理者" userId="dd48f884-9c78-4507-93e7-57a4df6f5618" providerId="ADAL" clId="{47848B53-7161-470F-BFF0-EB1D11145D2C}" dt="2022-03-25T02:30:24.112" v="9" actId="1076"/>
        <pc:sldMkLst>
          <pc:docMk/>
          <pc:sldMk cId="1210676692" sldId="480"/>
        </pc:sldMkLst>
        <pc:spChg chg="mod">
          <ac:chgData name="Amin 管理者" userId="dd48f884-9c78-4507-93e7-57a4df6f5618" providerId="ADAL" clId="{47848B53-7161-470F-BFF0-EB1D11145D2C}" dt="2022-03-25T02:30:24.112" v="9" actId="1076"/>
          <ac:spMkLst>
            <pc:docMk/>
            <pc:sldMk cId="1210676692" sldId="480"/>
            <ac:spMk id="4" creationId="{0253B5F6-CFAF-439B-A834-787A8137C3A5}"/>
          </ac:spMkLst>
        </pc:spChg>
        <pc:spChg chg="mod">
          <ac:chgData name="Amin 管理者" userId="dd48f884-9c78-4507-93e7-57a4df6f5618" providerId="ADAL" clId="{47848B53-7161-470F-BFF0-EB1D11145D2C}" dt="2022-03-25T02:30:14.849" v="8" actId="1076"/>
          <ac:spMkLst>
            <pc:docMk/>
            <pc:sldMk cId="1210676692" sldId="480"/>
            <ac:spMk id="15" creationId="{92CAD27B-C0A1-410B-B0D4-BC299EAE45E0}"/>
          </ac:spMkLst>
        </pc:spChg>
      </pc:sldChg>
      <pc:sldChg chg="modSp mod">
        <pc:chgData name="Amin 管理者" userId="dd48f884-9c78-4507-93e7-57a4df6f5618" providerId="ADAL" clId="{47848B53-7161-470F-BFF0-EB1D11145D2C}" dt="2022-03-25T02:31:13.017" v="21" actId="20577"/>
        <pc:sldMkLst>
          <pc:docMk/>
          <pc:sldMk cId="3625509221" sldId="512"/>
        </pc:sldMkLst>
        <pc:spChg chg="mod">
          <ac:chgData name="Amin 管理者" userId="dd48f884-9c78-4507-93e7-57a4df6f5618" providerId="ADAL" clId="{47848B53-7161-470F-BFF0-EB1D11145D2C}" dt="2022-03-25T02:31:13.017" v="21" actId="20577"/>
          <ac:spMkLst>
            <pc:docMk/>
            <pc:sldMk cId="3625509221" sldId="512"/>
            <ac:spMk id="3" creationId="{116901D6-800B-4ADC-AA3A-14E71675972C}"/>
          </ac:spMkLst>
        </pc:spChg>
      </pc:sldChg>
    </pc:docChg>
  </pc:docChgLst>
  <pc:docChgLst>
    <pc:chgData name="管理者　Admin" userId="dd48f884-9c78-4507-93e7-57a4df6f5618" providerId="ADAL" clId="{5506E0A6-DCB3-4957-A808-2890C29A8A01}"/>
    <pc:docChg chg="undo custSel addSld delSld modSld sldOrd">
      <pc:chgData name="管理者　Admin" userId="dd48f884-9c78-4507-93e7-57a4df6f5618" providerId="ADAL" clId="{5506E0A6-DCB3-4957-A808-2890C29A8A01}" dt="2024-03-18T05:44:38.816" v="4383" actId="13926"/>
      <pc:docMkLst>
        <pc:docMk/>
      </pc:docMkLst>
      <pc:sldChg chg="modSp mod modAnim">
        <pc:chgData name="管理者　Admin" userId="dd48f884-9c78-4507-93e7-57a4df6f5618" providerId="ADAL" clId="{5506E0A6-DCB3-4957-A808-2890C29A8A01}" dt="2024-03-11T02:22:56.650" v="2264" actId="207"/>
        <pc:sldMkLst>
          <pc:docMk/>
          <pc:sldMk cId="1461788923" sldId="479"/>
        </pc:sldMkLst>
        <pc:spChg chg="mod">
          <ac:chgData name="管理者　Admin" userId="dd48f884-9c78-4507-93e7-57a4df6f5618" providerId="ADAL" clId="{5506E0A6-DCB3-4957-A808-2890C29A8A01}" dt="2024-03-11T02:22:56.650" v="2264" actId="207"/>
          <ac:spMkLst>
            <pc:docMk/>
            <pc:sldMk cId="1461788923" sldId="479"/>
            <ac:spMk id="4" creationId="{00000000-0000-0000-0000-000000000000}"/>
          </ac:spMkLst>
        </pc:spChg>
      </pc:sldChg>
      <pc:sldChg chg="addSp modSp mod">
        <pc:chgData name="管理者　Admin" userId="dd48f884-9c78-4507-93e7-57a4df6f5618" providerId="ADAL" clId="{5506E0A6-DCB3-4957-A808-2890C29A8A01}" dt="2024-03-11T02:49:43.992" v="3959"/>
        <pc:sldMkLst>
          <pc:docMk/>
          <pc:sldMk cId="1210676692" sldId="480"/>
        </pc:sldMkLst>
        <pc:spChg chg="mod">
          <ac:chgData name="管理者　Admin" userId="dd48f884-9c78-4507-93e7-57a4df6f5618" providerId="ADAL" clId="{5506E0A6-DCB3-4957-A808-2890C29A8A01}" dt="2024-03-11T02:03:05.980" v="879"/>
          <ac:spMkLst>
            <pc:docMk/>
            <pc:sldMk cId="1210676692" sldId="480"/>
            <ac:spMk id="3" creationId="{00000000-0000-0000-0000-000000000000}"/>
          </ac:spMkLst>
        </pc:spChg>
        <pc:spChg chg="add mod">
          <ac:chgData name="管理者　Admin" userId="dd48f884-9c78-4507-93e7-57a4df6f5618" providerId="ADAL" clId="{5506E0A6-DCB3-4957-A808-2890C29A8A01}" dt="2024-03-11T02:49:43.992" v="3959"/>
          <ac:spMkLst>
            <pc:docMk/>
            <pc:sldMk cId="1210676692" sldId="480"/>
            <ac:spMk id="4" creationId="{EFBBD011-7C3D-5678-0143-49BB676FFBF0}"/>
          </ac:spMkLst>
        </pc:spChg>
        <pc:spChg chg="mod">
          <ac:chgData name="管理者　Admin" userId="dd48f884-9c78-4507-93e7-57a4df6f5618" providerId="ADAL" clId="{5506E0A6-DCB3-4957-A808-2890C29A8A01}" dt="2024-03-11T02:48:59.147" v="3953" actId="207"/>
          <ac:spMkLst>
            <pc:docMk/>
            <pc:sldMk cId="1210676692" sldId="480"/>
            <ac:spMk id="6" creationId="{00000000-0000-0000-0000-000000000000}"/>
          </ac:spMkLst>
        </pc:spChg>
      </pc:sldChg>
      <pc:sldChg chg="addSp delSp modSp mod">
        <pc:chgData name="管理者　Admin" userId="dd48f884-9c78-4507-93e7-57a4df6f5618" providerId="ADAL" clId="{5506E0A6-DCB3-4957-A808-2890C29A8A01}" dt="2024-03-11T02:42:04.309" v="3682" actId="2711"/>
        <pc:sldMkLst>
          <pc:docMk/>
          <pc:sldMk cId="1220063990" sldId="481"/>
        </pc:sldMkLst>
        <pc:spChg chg="mod">
          <ac:chgData name="管理者　Admin" userId="dd48f884-9c78-4507-93e7-57a4df6f5618" providerId="ADAL" clId="{5506E0A6-DCB3-4957-A808-2890C29A8A01}" dt="2024-03-11T02:09:48.152" v="1702"/>
          <ac:spMkLst>
            <pc:docMk/>
            <pc:sldMk cId="1220063990" sldId="481"/>
            <ac:spMk id="3" creationId="{00000000-0000-0000-0000-000000000000}"/>
          </ac:spMkLst>
        </pc:spChg>
        <pc:spChg chg="del mod">
          <ac:chgData name="管理者　Admin" userId="dd48f884-9c78-4507-93e7-57a4df6f5618" providerId="ADAL" clId="{5506E0A6-DCB3-4957-A808-2890C29A8A01}" dt="2024-03-11T01:45:22.807" v="85" actId="478"/>
          <ac:spMkLst>
            <pc:docMk/>
            <pc:sldMk cId="1220063990" sldId="481"/>
            <ac:spMk id="4" creationId="{00000000-0000-0000-0000-000000000000}"/>
          </ac:spMkLst>
        </pc:spChg>
        <pc:spChg chg="add mod">
          <ac:chgData name="管理者　Admin" userId="dd48f884-9c78-4507-93e7-57a4df6f5618" providerId="ADAL" clId="{5506E0A6-DCB3-4957-A808-2890C29A8A01}" dt="2024-03-11T02:42:04.309" v="3682" actId="2711"/>
          <ac:spMkLst>
            <pc:docMk/>
            <pc:sldMk cId="1220063990" sldId="481"/>
            <ac:spMk id="7" creationId="{A84CDBDF-3BBD-66FC-4872-99A81B39B081}"/>
          </ac:spMkLst>
        </pc:spChg>
        <pc:spChg chg="add mod">
          <ac:chgData name="管理者　Admin" userId="dd48f884-9c78-4507-93e7-57a4df6f5618" providerId="ADAL" clId="{5506E0A6-DCB3-4957-A808-2890C29A8A01}" dt="2024-03-11T01:46:17.280" v="106" actId="14100"/>
          <ac:spMkLst>
            <pc:docMk/>
            <pc:sldMk cId="1220063990" sldId="481"/>
            <ac:spMk id="9" creationId="{D390DA55-55AF-B93B-FDFC-D615DA59A0C1}"/>
          </ac:spMkLst>
        </pc:spChg>
        <pc:spChg chg="del">
          <ac:chgData name="管理者　Admin" userId="dd48f884-9c78-4507-93e7-57a4df6f5618" providerId="ADAL" clId="{5506E0A6-DCB3-4957-A808-2890C29A8A01}" dt="2024-03-11T01:45:10.969" v="60" actId="478"/>
          <ac:spMkLst>
            <pc:docMk/>
            <pc:sldMk cId="1220063990" sldId="481"/>
            <ac:spMk id="13" creationId="{BCC2A874-E055-40C7-95DA-9BA0F74FFA2A}"/>
          </ac:spMkLst>
        </pc:spChg>
        <pc:picChg chg="add mod">
          <ac:chgData name="管理者　Admin" userId="dd48f884-9c78-4507-93e7-57a4df6f5618" providerId="ADAL" clId="{5506E0A6-DCB3-4957-A808-2890C29A8A01}" dt="2024-03-11T01:45:40.557" v="92" actId="1076"/>
          <ac:picMkLst>
            <pc:docMk/>
            <pc:sldMk cId="1220063990" sldId="481"/>
            <ac:picMk id="6" creationId="{A6B1403D-FA52-104F-3B4E-F22EF3137996}"/>
          </ac:picMkLst>
        </pc:picChg>
        <pc:cxnChg chg="add del mod">
          <ac:chgData name="管理者　Admin" userId="dd48f884-9c78-4507-93e7-57a4df6f5618" providerId="ADAL" clId="{5506E0A6-DCB3-4957-A808-2890C29A8A01}" dt="2024-03-11T01:45:42.774" v="93" actId="478"/>
          <ac:cxnSpMkLst>
            <pc:docMk/>
            <pc:sldMk cId="1220063990" sldId="481"/>
            <ac:cxnSpMk id="8" creationId="{92703F62-6793-B3D3-EB65-CBC7E8C8B30A}"/>
          </ac:cxnSpMkLst>
        </pc:cxnChg>
      </pc:sldChg>
      <pc:sldChg chg="addSp delSp modSp mod">
        <pc:chgData name="管理者　Admin" userId="dd48f884-9c78-4507-93e7-57a4df6f5618" providerId="ADAL" clId="{5506E0A6-DCB3-4957-A808-2890C29A8A01}" dt="2024-03-11T02:10:05.169" v="1734" actId="20577"/>
        <pc:sldMkLst>
          <pc:docMk/>
          <pc:sldMk cId="3023528018" sldId="482"/>
        </pc:sldMkLst>
        <pc:spChg chg="mod">
          <ac:chgData name="管理者　Admin" userId="dd48f884-9c78-4507-93e7-57a4df6f5618" providerId="ADAL" clId="{5506E0A6-DCB3-4957-A808-2890C29A8A01}" dt="2024-03-11T02:10:05.169" v="1734" actId="20577"/>
          <ac:spMkLst>
            <pc:docMk/>
            <pc:sldMk cId="3023528018" sldId="482"/>
            <ac:spMk id="3" creationId="{00000000-0000-0000-0000-000000000000}"/>
          </ac:spMkLst>
        </pc:spChg>
        <pc:spChg chg="mod">
          <ac:chgData name="管理者　Admin" userId="dd48f884-9c78-4507-93e7-57a4df6f5618" providerId="ADAL" clId="{5506E0A6-DCB3-4957-A808-2890C29A8A01}" dt="2024-03-11T02:01:35.383" v="832"/>
          <ac:spMkLst>
            <pc:docMk/>
            <pc:sldMk cId="3023528018" sldId="482"/>
            <ac:spMk id="8" creationId="{00000000-0000-0000-0000-000000000000}"/>
          </ac:spMkLst>
        </pc:spChg>
        <pc:spChg chg="mod">
          <ac:chgData name="管理者　Admin" userId="dd48f884-9c78-4507-93e7-57a4df6f5618" providerId="ADAL" clId="{5506E0A6-DCB3-4957-A808-2890C29A8A01}" dt="2024-03-11T02:00:55.361" v="759" actId="1076"/>
          <ac:spMkLst>
            <pc:docMk/>
            <pc:sldMk cId="3023528018" sldId="482"/>
            <ac:spMk id="12" creationId="{00000000-0000-0000-0000-000000000000}"/>
          </ac:spMkLst>
        </pc:spChg>
        <pc:picChg chg="add mod">
          <ac:chgData name="管理者　Admin" userId="dd48f884-9c78-4507-93e7-57a4df6f5618" providerId="ADAL" clId="{5506E0A6-DCB3-4957-A808-2890C29A8A01}" dt="2024-03-11T02:00:52.600" v="758" actId="1076"/>
          <ac:picMkLst>
            <pc:docMk/>
            <pc:sldMk cId="3023528018" sldId="482"/>
            <ac:picMk id="9" creationId="{F5DB3D1B-AB6E-CE82-1DFC-13652BE45512}"/>
          </ac:picMkLst>
        </pc:picChg>
        <pc:picChg chg="del">
          <ac:chgData name="管理者　Admin" userId="dd48f884-9c78-4507-93e7-57a4df6f5618" providerId="ADAL" clId="{5506E0A6-DCB3-4957-A808-2890C29A8A01}" dt="2024-03-11T02:00:35.900" v="750" actId="478"/>
          <ac:picMkLst>
            <pc:docMk/>
            <pc:sldMk cId="3023528018" sldId="482"/>
            <ac:picMk id="8199" creationId="{00000000-0000-0000-0000-000000000000}"/>
          </ac:picMkLst>
        </pc:picChg>
      </pc:sldChg>
      <pc:sldChg chg="del">
        <pc:chgData name="管理者　Admin" userId="dd48f884-9c78-4507-93e7-57a4df6f5618" providerId="ADAL" clId="{5506E0A6-DCB3-4957-A808-2890C29A8A01}" dt="2024-03-11T02:24:28.399" v="2314" actId="47"/>
        <pc:sldMkLst>
          <pc:docMk/>
          <pc:sldMk cId="1003121362" sldId="483"/>
        </pc:sldMkLst>
      </pc:sldChg>
      <pc:sldChg chg="delSp modSp mod ord">
        <pc:chgData name="管理者　Admin" userId="dd48f884-9c78-4507-93e7-57a4df6f5618" providerId="ADAL" clId="{5506E0A6-DCB3-4957-A808-2890C29A8A01}" dt="2024-03-18T05:44:38.816" v="4383" actId="13926"/>
        <pc:sldMkLst>
          <pc:docMk/>
          <pc:sldMk cId="1649441528" sldId="485"/>
        </pc:sldMkLst>
        <pc:spChg chg="mod">
          <ac:chgData name="管理者　Admin" userId="dd48f884-9c78-4507-93e7-57a4df6f5618" providerId="ADAL" clId="{5506E0A6-DCB3-4957-A808-2890C29A8A01}" dt="2024-03-11T02:29:57.017" v="2509" actId="6549"/>
          <ac:spMkLst>
            <pc:docMk/>
            <pc:sldMk cId="1649441528" sldId="485"/>
            <ac:spMk id="3" creationId="{00000000-0000-0000-0000-000000000000}"/>
          </ac:spMkLst>
        </pc:spChg>
        <pc:spChg chg="mod">
          <ac:chgData name="管理者　Admin" userId="dd48f884-9c78-4507-93e7-57a4df6f5618" providerId="ADAL" clId="{5506E0A6-DCB3-4957-A808-2890C29A8A01}" dt="2024-03-18T05:44:38.816" v="4383" actId="13926"/>
          <ac:spMkLst>
            <pc:docMk/>
            <pc:sldMk cId="1649441528" sldId="485"/>
            <ac:spMk id="8" creationId="{00000000-0000-0000-0000-000000000000}"/>
          </ac:spMkLst>
        </pc:spChg>
        <pc:spChg chg="del mod">
          <ac:chgData name="管理者　Admin" userId="dd48f884-9c78-4507-93e7-57a4df6f5618" providerId="ADAL" clId="{5506E0A6-DCB3-4957-A808-2890C29A8A01}" dt="2024-03-11T02:32:17.306" v="2654" actId="478"/>
          <ac:spMkLst>
            <pc:docMk/>
            <pc:sldMk cId="1649441528" sldId="485"/>
            <ac:spMk id="12" creationId="{00000000-0000-0000-0000-000000000000}"/>
          </ac:spMkLst>
        </pc:spChg>
        <pc:picChg chg="del mod">
          <ac:chgData name="管理者　Admin" userId="dd48f884-9c78-4507-93e7-57a4df6f5618" providerId="ADAL" clId="{5506E0A6-DCB3-4957-A808-2890C29A8A01}" dt="2024-03-11T02:32:14.719" v="2652" actId="478"/>
          <ac:picMkLst>
            <pc:docMk/>
            <pc:sldMk cId="1649441528" sldId="485"/>
            <ac:picMk id="11266" creationId="{00000000-0000-0000-0000-000000000000}"/>
          </ac:picMkLst>
        </pc:picChg>
        <pc:picChg chg="del mod">
          <ac:chgData name="管理者　Admin" userId="dd48f884-9c78-4507-93e7-57a4df6f5618" providerId="ADAL" clId="{5506E0A6-DCB3-4957-A808-2890C29A8A01}" dt="2024-03-11T02:32:14.719" v="2652" actId="478"/>
          <ac:picMkLst>
            <pc:docMk/>
            <pc:sldMk cId="1649441528" sldId="485"/>
            <ac:picMk id="11267" creationId="{00000000-0000-0000-0000-000000000000}"/>
          </ac:picMkLst>
        </pc:picChg>
      </pc:sldChg>
      <pc:sldChg chg="addSp delSp modSp mod ord">
        <pc:chgData name="管理者　Admin" userId="dd48f884-9c78-4507-93e7-57a4df6f5618" providerId="ADAL" clId="{5506E0A6-DCB3-4957-A808-2890C29A8A01}" dt="2024-03-11T02:52:03.321" v="4078" actId="20577"/>
        <pc:sldMkLst>
          <pc:docMk/>
          <pc:sldMk cId="651183059" sldId="508"/>
        </pc:sldMkLst>
        <pc:spChg chg="mod">
          <ac:chgData name="管理者　Admin" userId="dd48f884-9c78-4507-93e7-57a4df6f5618" providerId="ADAL" clId="{5506E0A6-DCB3-4957-A808-2890C29A8A01}" dt="2024-03-11T02:21:01.977" v="2089" actId="20577"/>
          <ac:spMkLst>
            <pc:docMk/>
            <pc:sldMk cId="651183059" sldId="508"/>
            <ac:spMk id="3" creationId="{00000000-0000-0000-0000-000000000000}"/>
          </ac:spMkLst>
        </pc:spChg>
        <pc:spChg chg="del mod">
          <ac:chgData name="管理者　Admin" userId="dd48f884-9c78-4507-93e7-57a4df6f5618" providerId="ADAL" clId="{5506E0A6-DCB3-4957-A808-2890C29A8A01}" dt="2024-03-11T02:19:30.332" v="1742"/>
          <ac:spMkLst>
            <pc:docMk/>
            <pc:sldMk cId="651183059" sldId="508"/>
            <ac:spMk id="6" creationId="{63E4495A-D6CF-4B7B-89FA-2FC486AF9B89}"/>
          </ac:spMkLst>
        </pc:spChg>
        <pc:spChg chg="del">
          <ac:chgData name="管理者　Admin" userId="dd48f884-9c78-4507-93e7-57a4df6f5618" providerId="ADAL" clId="{5506E0A6-DCB3-4957-A808-2890C29A8A01}" dt="2024-03-11T02:19:36.315" v="1743" actId="21"/>
          <ac:spMkLst>
            <pc:docMk/>
            <pc:sldMk cId="651183059" sldId="508"/>
            <ac:spMk id="10" creationId="{F0520E00-F6C1-48CC-BA0D-6C499AFEB00C}"/>
          </ac:spMkLst>
        </pc:spChg>
        <pc:spChg chg="add del mod">
          <ac:chgData name="管理者　Admin" userId="dd48f884-9c78-4507-93e7-57a4df6f5618" providerId="ADAL" clId="{5506E0A6-DCB3-4957-A808-2890C29A8A01}" dt="2024-03-11T02:19:51.001" v="1746" actId="478"/>
          <ac:spMkLst>
            <pc:docMk/>
            <pc:sldMk cId="651183059" sldId="508"/>
            <ac:spMk id="11" creationId="{F0520E00-F6C1-48CC-BA0D-6C499AFEB00C}"/>
          </ac:spMkLst>
        </pc:spChg>
        <pc:spChg chg="add mod">
          <ac:chgData name="管理者　Admin" userId="dd48f884-9c78-4507-93e7-57a4df6f5618" providerId="ADAL" clId="{5506E0A6-DCB3-4957-A808-2890C29A8A01}" dt="2024-03-11T02:52:03.321" v="4078" actId="20577"/>
          <ac:spMkLst>
            <pc:docMk/>
            <pc:sldMk cId="651183059" sldId="508"/>
            <ac:spMk id="12" creationId="{2165A78E-0423-9C52-6404-A1C343A9F3BD}"/>
          </ac:spMkLst>
        </pc:spChg>
        <pc:spChg chg="add mod">
          <ac:chgData name="管理者　Admin" userId="dd48f884-9c78-4507-93e7-57a4df6f5618" providerId="ADAL" clId="{5506E0A6-DCB3-4957-A808-2890C29A8A01}" dt="2024-03-11T02:50:52.300" v="3978" actId="1036"/>
          <ac:spMkLst>
            <pc:docMk/>
            <pc:sldMk cId="651183059" sldId="508"/>
            <ac:spMk id="13" creationId="{CC33FFF6-9CA9-38E6-EDAD-71958C85C915}"/>
          </ac:spMkLst>
        </pc:spChg>
        <pc:spChg chg="add mod">
          <ac:chgData name="管理者　Admin" userId="dd48f884-9c78-4507-93e7-57a4df6f5618" providerId="ADAL" clId="{5506E0A6-DCB3-4957-A808-2890C29A8A01}" dt="2024-03-11T02:51:06.289" v="3988" actId="1037"/>
          <ac:spMkLst>
            <pc:docMk/>
            <pc:sldMk cId="651183059" sldId="508"/>
            <ac:spMk id="14" creationId="{D565F58C-23EB-E72A-AFFC-A3F41328271C}"/>
          </ac:spMkLst>
        </pc:spChg>
        <pc:spChg chg="add mod">
          <ac:chgData name="管理者　Admin" userId="dd48f884-9c78-4507-93e7-57a4df6f5618" providerId="ADAL" clId="{5506E0A6-DCB3-4957-A808-2890C29A8A01}" dt="2024-03-11T02:51:04.342" v="3986" actId="1035"/>
          <ac:spMkLst>
            <pc:docMk/>
            <pc:sldMk cId="651183059" sldId="508"/>
            <ac:spMk id="15" creationId="{CB50EFCE-8FAD-265E-AC21-615C713F5D30}"/>
          </ac:spMkLst>
        </pc:spChg>
        <pc:picChg chg="del">
          <ac:chgData name="管理者　Admin" userId="dd48f884-9c78-4507-93e7-57a4df6f5618" providerId="ADAL" clId="{5506E0A6-DCB3-4957-A808-2890C29A8A01}" dt="2024-03-11T02:19:22.866" v="1735" actId="478"/>
          <ac:picMkLst>
            <pc:docMk/>
            <pc:sldMk cId="651183059" sldId="508"/>
            <ac:picMk id="5" creationId="{5F6E6AC2-EE34-45E7-995D-CE95DD9BCA26}"/>
          </ac:picMkLst>
        </pc:picChg>
        <pc:picChg chg="add del">
          <ac:chgData name="管理者　Admin" userId="dd48f884-9c78-4507-93e7-57a4df6f5618" providerId="ADAL" clId="{5506E0A6-DCB3-4957-A808-2890C29A8A01}" dt="2024-03-11T02:19:24.120" v="1737" actId="22"/>
          <ac:picMkLst>
            <pc:docMk/>
            <pc:sldMk cId="651183059" sldId="508"/>
            <ac:picMk id="7" creationId="{1AEE1DEC-5265-EE65-972E-2B6D37C4B584}"/>
          </ac:picMkLst>
        </pc:picChg>
        <pc:picChg chg="add mod">
          <ac:chgData name="管理者　Admin" userId="dd48f884-9c78-4507-93e7-57a4df6f5618" providerId="ADAL" clId="{5506E0A6-DCB3-4957-A808-2890C29A8A01}" dt="2024-03-11T02:50:54.892" v="3981" actId="1076"/>
          <ac:picMkLst>
            <pc:docMk/>
            <pc:sldMk cId="651183059" sldId="508"/>
            <ac:picMk id="9" creationId="{4783E84D-3D23-95E7-A896-E07C2D73A7C8}"/>
          </ac:picMkLst>
        </pc:picChg>
      </pc:sldChg>
      <pc:sldChg chg="modSp del mod ord">
        <pc:chgData name="管理者　Admin" userId="dd48f884-9c78-4507-93e7-57a4df6f5618" providerId="ADAL" clId="{5506E0A6-DCB3-4957-A808-2890C29A8A01}" dt="2024-03-11T02:38:17.195" v="3383" actId="47"/>
        <pc:sldMkLst>
          <pc:docMk/>
          <pc:sldMk cId="3775020509" sldId="509"/>
        </pc:sldMkLst>
        <pc:spChg chg="mod">
          <ac:chgData name="管理者　Admin" userId="dd48f884-9c78-4507-93e7-57a4df6f5618" providerId="ADAL" clId="{5506E0A6-DCB3-4957-A808-2890C29A8A01}" dt="2024-03-11T02:29:43.281" v="2506" actId="20577"/>
          <ac:spMkLst>
            <pc:docMk/>
            <pc:sldMk cId="3775020509" sldId="509"/>
            <ac:spMk id="3" creationId="{00000000-0000-0000-0000-000000000000}"/>
          </ac:spMkLst>
        </pc:spChg>
      </pc:sldChg>
      <pc:sldChg chg="del">
        <pc:chgData name="管理者　Admin" userId="dd48f884-9c78-4507-93e7-57a4df6f5618" providerId="ADAL" clId="{5506E0A6-DCB3-4957-A808-2890C29A8A01}" dt="2024-03-11T02:28:40.876" v="2491" actId="47"/>
        <pc:sldMkLst>
          <pc:docMk/>
          <pc:sldMk cId="3255603273" sldId="510"/>
        </pc:sldMkLst>
      </pc:sldChg>
      <pc:sldChg chg="del">
        <pc:chgData name="管理者　Admin" userId="dd48f884-9c78-4507-93e7-57a4df6f5618" providerId="ADAL" clId="{5506E0A6-DCB3-4957-A808-2890C29A8A01}" dt="2024-03-11T02:52:22.959" v="4079" actId="47"/>
        <pc:sldMkLst>
          <pc:docMk/>
          <pc:sldMk cId="3534461246" sldId="511"/>
        </pc:sldMkLst>
      </pc:sldChg>
      <pc:sldChg chg="modSp mod">
        <pc:chgData name="管理者　Admin" userId="dd48f884-9c78-4507-93e7-57a4df6f5618" providerId="ADAL" clId="{5506E0A6-DCB3-4957-A808-2890C29A8A01}" dt="2024-03-11T02:54:29.824" v="4149" actId="20577"/>
        <pc:sldMkLst>
          <pc:docMk/>
          <pc:sldMk cId="3625509221" sldId="512"/>
        </pc:sldMkLst>
        <pc:spChg chg="mod">
          <ac:chgData name="管理者　Admin" userId="dd48f884-9c78-4507-93e7-57a4df6f5618" providerId="ADAL" clId="{5506E0A6-DCB3-4957-A808-2890C29A8A01}" dt="2024-03-11T02:54:29.824" v="4149" actId="20577"/>
          <ac:spMkLst>
            <pc:docMk/>
            <pc:sldMk cId="3625509221" sldId="512"/>
            <ac:spMk id="3" creationId="{116901D6-800B-4ADC-AA3A-14E71675972C}"/>
          </ac:spMkLst>
        </pc:spChg>
      </pc:sldChg>
      <pc:sldChg chg="modSp mod">
        <pc:chgData name="管理者　Admin" userId="dd48f884-9c78-4507-93e7-57a4df6f5618" providerId="ADAL" clId="{5506E0A6-DCB3-4957-A808-2890C29A8A01}" dt="2024-03-11T02:41:40.545" v="3678" actId="2711"/>
        <pc:sldMkLst>
          <pc:docMk/>
          <pc:sldMk cId="2761586558" sldId="513"/>
        </pc:sldMkLst>
        <pc:spChg chg="mod">
          <ac:chgData name="管理者　Admin" userId="dd48f884-9c78-4507-93e7-57a4df6f5618" providerId="ADAL" clId="{5506E0A6-DCB3-4957-A808-2890C29A8A01}" dt="2024-03-11T02:03:11.124" v="892"/>
          <ac:spMkLst>
            <pc:docMk/>
            <pc:sldMk cId="2761586558" sldId="513"/>
            <ac:spMk id="3" creationId="{00000000-0000-0000-0000-000000000000}"/>
          </ac:spMkLst>
        </pc:spChg>
        <pc:spChg chg="mod">
          <ac:chgData name="管理者　Admin" userId="dd48f884-9c78-4507-93e7-57a4df6f5618" providerId="ADAL" clId="{5506E0A6-DCB3-4957-A808-2890C29A8A01}" dt="2024-03-11T02:41:40.545" v="3678" actId="2711"/>
          <ac:spMkLst>
            <pc:docMk/>
            <pc:sldMk cId="2761586558" sldId="513"/>
            <ac:spMk id="4" creationId="{01F6C206-5354-263C-0C78-8F0053949816}"/>
          </ac:spMkLst>
        </pc:spChg>
      </pc:sldChg>
      <pc:sldChg chg="addSp delSp modSp add mod ord">
        <pc:chgData name="管理者　Admin" userId="dd48f884-9c78-4507-93e7-57a4df6f5618" providerId="ADAL" clId="{5506E0A6-DCB3-4957-A808-2890C29A8A01}" dt="2024-03-11T02:49:33.114" v="3958"/>
        <pc:sldMkLst>
          <pc:docMk/>
          <pc:sldMk cId="294366547" sldId="514"/>
        </pc:sldMkLst>
        <pc:spChg chg="mod">
          <ac:chgData name="管理者　Admin" userId="dd48f884-9c78-4507-93e7-57a4df6f5618" providerId="ADAL" clId="{5506E0A6-DCB3-4957-A808-2890C29A8A01}" dt="2024-03-11T02:09:58.554" v="1725"/>
          <ac:spMkLst>
            <pc:docMk/>
            <pc:sldMk cId="294366547" sldId="514"/>
            <ac:spMk id="3" creationId="{00000000-0000-0000-0000-000000000000}"/>
          </ac:spMkLst>
        </pc:spChg>
        <pc:spChg chg="del">
          <ac:chgData name="管理者　Admin" userId="dd48f884-9c78-4507-93e7-57a4df6f5618" providerId="ADAL" clId="{5506E0A6-DCB3-4957-A808-2890C29A8A01}" dt="2024-03-11T01:50:01.345" v="205" actId="21"/>
          <ac:spMkLst>
            <pc:docMk/>
            <pc:sldMk cId="294366547" sldId="514"/>
            <ac:spMk id="7" creationId="{A84CDBDF-3BBD-66FC-4872-99A81B39B081}"/>
          </ac:spMkLst>
        </pc:spChg>
        <pc:spChg chg="add mod">
          <ac:chgData name="管理者　Admin" userId="dd48f884-9c78-4507-93e7-57a4df6f5618" providerId="ADAL" clId="{5506E0A6-DCB3-4957-A808-2890C29A8A01}" dt="2024-03-11T02:49:33.114" v="3958"/>
          <ac:spMkLst>
            <pc:docMk/>
            <pc:sldMk cId="294366547" sldId="514"/>
            <ac:spMk id="8" creationId="{A84CDBDF-3BBD-66FC-4872-99A81B39B081}"/>
          </ac:spMkLst>
        </pc:spChg>
        <pc:spChg chg="del">
          <ac:chgData name="管理者　Admin" userId="dd48f884-9c78-4507-93e7-57a4df6f5618" providerId="ADAL" clId="{5506E0A6-DCB3-4957-A808-2890C29A8A01}" dt="2024-03-11T01:50:01.345" v="205" actId="21"/>
          <ac:spMkLst>
            <pc:docMk/>
            <pc:sldMk cId="294366547" sldId="514"/>
            <ac:spMk id="9" creationId="{D390DA55-55AF-B93B-FDFC-D615DA59A0C1}"/>
          </ac:spMkLst>
        </pc:spChg>
        <pc:spChg chg="add del mod">
          <ac:chgData name="管理者　Admin" userId="dd48f884-9c78-4507-93e7-57a4df6f5618" providerId="ADAL" clId="{5506E0A6-DCB3-4957-A808-2890C29A8A01}" dt="2024-03-11T01:52:14.554" v="673" actId="478"/>
          <ac:spMkLst>
            <pc:docMk/>
            <pc:sldMk cId="294366547" sldId="514"/>
            <ac:spMk id="10" creationId="{D390DA55-55AF-B93B-FDFC-D615DA59A0C1}"/>
          </ac:spMkLst>
        </pc:spChg>
        <pc:spChg chg="add mod">
          <ac:chgData name="管理者　Admin" userId="dd48f884-9c78-4507-93e7-57a4df6f5618" providerId="ADAL" clId="{5506E0A6-DCB3-4957-A808-2890C29A8A01}" dt="2024-03-11T02:42:17.758" v="3684" actId="2711"/>
          <ac:spMkLst>
            <pc:docMk/>
            <pc:sldMk cId="294366547" sldId="514"/>
            <ac:spMk id="11" creationId="{BC2EE3E8-0AEE-9BCD-6E78-6C4F3B90DB41}"/>
          </ac:spMkLst>
        </pc:spChg>
        <pc:spChg chg="add mod">
          <ac:chgData name="管理者　Admin" userId="dd48f884-9c78-4507-93e7-57a4df6f5618" providerId="ADAL" clId="{5506E0A6-DCB3-4957-A808-2890C29A8A01}" dt="2024-03-11T02:42:23.867" v="3685" actId="2711"/>
          <ac:spMkLst>
            <pc:docMk/>
            <pc:sldMk cId="294366547" sldId="514"/>
            <ac:spMk id="12" creationId="{F713D958-FEB6-FA1A-6FEC-B95B18CE66C1}"/>
          </ac:spMkLst>
        </pc:spChg>
        <pc:picChg chg="add mod">
          <ac:chgData name="管理者　Admin" userId="dd48f884-9c78-4507-93e7-57a4df6f5618" providerId="ADAL" clId="{5506E0A6-DCB3-4957-A808-2890C29A8A01}" dt="2024-03-11T01:54:42.320" v="683" actId="1076"/>
          <ac:picMkLst>
            <pc:docMk/>
            <pc:sldMk cId="294366547" sldId="514"/>
            <ac:picMk id="5" creationId="{9DA970C4-CB2E-202C-7888-8140AF3317A7}"/>
          </ac:picMkLst>
        </pc:picChg>
        <pc:picChg chg="del">
          <ac:chgData name="管理者　Admin" userId="dd48f884-9c78-4507-93e7-57a4df6f5618" providerId="ADAL" clId="{5506E0A6-DCB3-4957-A808-2890C29A8A01}" dt="2024-03-11T01:46:47.035" v="199" actId="478"/>
          <ac:picMkLst>
            <pc:docMk/>
            <pc:sldMk cId="294366547" sldId="514"/>
            <ac:picMk id="6" creationId="{A6B1403D-FA52-104F-3B4E-F22EF3137996}"/>
          </ac:picMkLst>
        </pc:picChg>
        <pc:picChg chg="add mod">
          <ac:chgData name="管理者　Admin" userId="dd48f884-9c78-4507-93e7-57a4df6f5618" providerId="ADAL" clId="{5506E0A6-DCB3-4957-A808-2890C29A8A01}" dt="2024-03-11T01:54:42.320" v="683" actId="1076"/>
          <ac:picMkLst>
            <pc:docMk/>
            <pc:sldMk cId="294366547" sldId="514"/>
            <ac:picMk id="15" creationId="{3F4978D9-1803-2ED9-1271-822DB8D80E2D}"/>
          </ac:picMkLst>
        </pc:picChg>
      </pc:sldChg>
      <pc:sldChg chg="new del">
        <pc:chgData name="管理者　Admin" userId="dd48f884-9c78-4507-93e7-57a4df6f5618" providerId="ADAL" clId="{5506E0A6-DCB3-4957-A808-2890C29A8A01}" dt="2024-03-11T02:02:39.467" v="834" actId="680"/>
        <pc:sldMkLst>
          <pc:docMk/>
          <pc:sldMk cId="404041609" sldId="515"/>
        </pc:sldMkLst>
      </pc:sldChg>
      <pc:sldChg chg="addSp delSp modSp add mod">
        <pc:chgData name="管理者　Admin" userId="dd48f884-9c78-4507-93e7-57a4df6f5618" providerId="ADAL" clId="{5506E0A6-DCB3-4957-A808-2890C29A8A01}" dt="2024-03-11T02:48:55.503" v="3952" actId="207"/>
        <pc:sldMkLst>
          <pc:docMk/>
          <pc:sldMk cId="1822080828" sldId="515"/>
        </pc:sldMkLst>
        <pc:spChg chg="mod">
          <ac:chgData name="管理者　Admin" userId="dd48f884-9c78-4507-93e7-57a4df6f5618" providerId="ADAL" clId="{5506E0A6-DCB3-4957-A808-2890C29A8A01}" dt="2024-03-11T02:23:49.593" v="2301" actId="20577"/>
          <ac:spMkLst>
            <pc:docMk/>
            <pc:sldMk cId="1822080828" sldId="515"/>
            <ac:spMk id="3" creationId="{00000000-0000-0000-0000-000000000000}"/>
          </ac:spMkLst>
        </pc:spChg>
        <pc:spChg chg="mod">
          <ac:chgData name="管理者　Admin" userId="dd48f884-9c78-4507-93e7-57a4df6f5618" providerId="ADAL" clId="{5506E0A6-DCB3-4957-A808-2890C29A8A01}" dt="2024-03-11T02:48:55.503" v="3952" actId="207"/>
          <ac:spMkLst>
            <pc:docMk/>
            <pc:sldMk cId="1822080828" sldId="515"/>
            <ac:spMk id="4" creationId="{01F6C206-5354-263C-0C78-8F0053949816}"/>
          </ac:spMkLst>
        </pc:spChg>
        <pc:spChg chg="add mod">
          <ac:chgData name="管理者　Admin" userId="dd48f884-9c78-4507-93e7-57a4df6f5618" providerId="ADAL" clId="{5506E0A6-DCB3-4957-A808-2890C29A8A01}" dt="2024-03-11T02:08:51.532" v="1627" actId="14100"/>
          <ac:spMkLst>
            <pc:docMk/>
            <pc:sldMk cId="1822080828" sldId="515"/>
            <ac:spMk id="9" creationId="{D251C416-4382-D598-3854-4482F3A30276}"/>
          </ac:spMkLst>
        </pc:spChg>
        <pc:spChg chg="add mod">
          <ac:chgData name="管理者　Admin" userId="dd48f884-9c78-4507-93e7-57a4df6f5618" providerId="ADAL" clId="{5506E0A6-DCB3-4957-A808-2890C29A8A01}" dt="2024-03-11T02:08:38.060" v="1623" actId="14100"/>
          <ac:spMkLst>
            <pc:docMk/>
            <pc:sldMk cId="1822080828" sldId="515"/>
            <ac:spMk id="10" creationId="{94C2BEC0-6B66-4347-568B-A6AFCD92253E}"/>
          </ac:spMkLst>
        </pc:spChg>
        <pc:spChg chg="add mod">
          <ac:chgData name="管理者　Admin" userId="dd48f884-9c78-4507-93e7-57a4df6f5618" providerId="ADAL" clId="{5506E0A6-DCB3-4957-A808-2890C29A8A01}" dt="2024-03-11T02:09:07.682" v="1644" actId="1076"/>
          <ac:spMkLst>
            <pc:docMk/>
            <pc:sldMk cId="1822080828" sldId="515"/>
            <ac:spMk id="13" creationId="{5A76F830-6A88-0FF1-8537-F27826E1E94D}"/>
          </ac:spMkLst>
        </pc:spChg>
        <pc:spChg chg="add mod">
          <ac:chgData name="管理者　Admin" userId="dd48f884-9c78-4507-93e7-57a4df6f5618" providerId="ADAL" clId="{5506E0A6-DCB3-4957-A808-2890C29A8A01}" dt="2024-03-11T02:09:12.744" v="1651"/>
          <ac:spMkLst>
            <pc:docMk/>
            <pc:sldMk cId="1822080828" sldId="515"/>
            <ac:spMk id="14" creationId="{0624CBDB-25C9-7222-5DBE-121DC1F3F660}"/>
          </ac:spMkLst>
        </pc:spChg>
        <pc:picChg chg="add mod">
          <ac:chgData name="管理者　Admin" userId="dd48f884-9c78-4507-93e7-57a4df6f5618" providerId="ADAL" clId="{5506E0A6-DCB3-4957-A808-2890C29A8A01}" dt="2024-03-11T02:08:02.185" v="1611" actId="1076"/>
          <ac:picMkLst>
            <pc:docMk/>
            <pc:sldMk cId="1822080828" sldId="515"/>
            <ac:picMk id="6" creationId="{E54D1F85-23BA-ECB4-087F-38285153372E}"/>
          </ac:picMkLst>
        </pc:picChg>
        <pc:picChg chg="del">
          <ac:chgData name="管理者　Admin" userId="dd48f884-9c78-4507-93e7-57a4df6f5618" providerId="ADAL" clId="{5506E0A6-DCB3-4957-A808-2890C29A8A01}" dt="2024-03-11T02:04:21.365" v="941" actId="478"/>
          <ac:picMkLst>
            <pc:docMk/>
            <pc:sldMk cId="1822080828" sldId="515"/>
            <ac:picMk id="11" creationId="{FF7E7F51-88A5-34BB-1E0D-C9A7493EB283}"/>
          </ac:picMkLst>
        </pc:picChg>
        <pc:picChg chg="del">
          <ac:chgData name="管理者　Admin" userId="dd48f884-9c78-4507-93e7-57a4df6f5618" providerId="ADAL" clId="{5506E0A6-DCB3-4957-A808-2890C29A8A01}" dt="2024-03-11T02:03:28.254" v="933" actId="478"/>
          <ac:picMkLst>
            <pc:docMk/>
            <pc:sldMk cId="1822080828" sldId="515"/>
            <ac:picMk id="17" creationId="{A817CD6C-3822-FB02-A95A-BBEDA6B52B1E}"/>
          </ac:picMkLst>
        </pc:picChg>
        <pc:cxnChg chg="del mod">
          <ac:chgData name="管理者　Admin" userId="dd48f884-9c78-4507-93e7-57a4df6f5618" providerId="ADAL" clId="{5506E0A6-DCB3-4957-A808-2890C29A8A01}" dt="2024-03-11T02:08:06.689" v="1613" actId="21"/>
          <ac:cxnSpMkLst>
            <pc:docMk/>
            <pc:sldMk cId="1822080828" sldId="515"/>
            <ac:cxnSpMk id="7" creationId="{A2FEA27E-F1C1-6958-6546-B57E71DE18AC}"/>
          </ac:cxnSpMkLst>
        </pc:cxnChg>
        <pc:cxnChg chg="add del mod">
          <ac:chgData name="管理者　Admin" userId="dd48f884-9c78-4507-93e7-57a4df6f5618" providerId="ADAL" clId="{5506E0A6-DCB3-4957-A808-2890C29A8A01}" dt="2024-03-11T02:08:11.794" v="1616" actId="478"/>
          <ac:cxnSpMkLst>
            <pc:docMk/>
            <pc:sldMk cId="1822080828" sldId="515"/>
            <ac:cxnSpMk id="8" creationId="{A2FEA27E-F1C1-6958-6546-B57E71DE18AC}"/>
          </ac:cxnSpMkLst>
        </pc:cxnChg>
      </pc:sldChg>
      <pc:sldChg chg="addSp delSp modSp add mod ord">
        <pc:chgData name="管理者　Admin" userId="dd48f884-9c78-4507-93e7-57a4df6f5618" providerId="ADAL" clId="{5506E0A6-DCB3-4957-A808-2890C29A8A01}" dt="2024-03-18T05:37:44.741" v="4167" actId="164"/>
        <pc:sldMkLst>
          <pc:docMk/>
          <pc:sldMk cId="4224709922" sldId="516"/>
        </pc:sldMkLst>
        <pc:spChg chg="mod">
          <ac:chgData name="管理者　Admin" userId="dd48f884-9c78-4507-93e7-57a4df6f5618" providerId="ADAL" clId="{5506E0A6-DCB3-4957-A808-2890C29A8A01}" dt="2024-03-11T02:23:42.905" v="2296" actId="20577"/>
          <ac:spMkLst>
            <pc:docMk/>
            <pc:sldMk cId="4224709922" sldId="516"/>
            <ac:spMk id="3" creationId="{00000000-0000-0000-0000-000000000000}"/>
          </ac:spMkLst>
        </pc:spChg>
        <pc:spChg chg="mod">
          <ac:chgData name="管理者　Admin" userId="dd48f884-9c78-4507-93e7-57a4df6f5618" providerId="ADAL" clId="{5506E0A6-DCB3-4957-A808-2890C29A8A01}" dt="2024-03-11T02:50:08.065" v="3970"/>
          <ac:spMkLst>
            <pc:docMk/>
            <pc:sldMk cId="4224709922" sldId="516"/>
            <ac:spMk id="4" creationId="{01F6C206-5354-263C-0C78-8F0053949816}"/>
          </ac:spMkLst>
        </pc:spChg>
        <pc:spChg chg="mod">
          <ac:chgData name="管理者　Admin" userId="dd48f884-9c78-4507-93e7-57a4df6f5618" providerId="ADAL" clId="{5506E0A6-DCB3-4957-A808-2890C29A8A01}" dt="2024-03-18T05:37:44.741" v="4167" actId="164"/>
          <ac:spMkLst>
            <pc:docMk/>
            <pc:sldMk cId="4224709922" sldId="516"/>
            <ac:spMk id="9" creationId="{D251C416-4382-D598-3854-4482F3A30276}"/>
          </ac:spMkLst>
        </pc:spChg>
        <pc:spChg chg="mod">
          <ac:chgData name="管理者　Admin" userId="dd48f884-9c78-4507-93e7-57a4df6f5618" providerId="ADAL" clId="{5506E0A6-DCB3-4957-A808-2890C29A8A01}" dt="2024-03-18T05:37:44.741" v="4167" actId="164"/>
          <ac:spMkLst>
            <pc:docMk/>
            <pc:sldMk cId="4224709922" sldId="516"/>
            <ac:spMk id="10" creationId="{94C2BEC0-6B66-4347-568B-A6AFCD92253E}"/>
          </ac:spMkLst>
        </pc:spChg>
        <pc:spChg chg="mod">
          <ac:chgData name="管理者　Admin" userId="dd48f884-9c78-4507-93e7-57a4df6f5618" providerId="ADAL" clId="{5506E0A6-DCB3-4957-A808-2890C29A8A01}" dt="2024-03-18T05:37:44.741" v="4167" actId="164"/>
          <ac:spMkLst>
            <pc:docMk/>
            <pc:sldMk cId="4224709922" sldId="516"/>
            <ac:spMk id="13" creationId="{5A76F830-6A88-0FF1-8537-F27826E1E94D}"/>
          </ac:spMkLst>
        </pc:spChg>
        <pc:spChg chg="mod">
          <ac:chgData name="管理者　Admin" userId="dd48f884-9c78-4507-93e7-57a4df6f5618" providerId="ADAL" clId="{5506E0A6-DCB3-4957-A808-2890C29A8A01}" dt="2024-03-18T05:37:44.741" v="4167" actId="164"/>
          <ac:spMkLst>
            <pc:docMk/>
            <pc:sldMk cId="4224709922" sldId="516"/>
            <ac:spMk id="14" creationId="{0624CBDB-25C9-7222-5DBE-121DC1F3F660}"/>
          </ac:spMkLst>
        </pc:spChg>
        <pc:grpChg chg="add mod">
          <ac:chgData name="管理者　Admin" userId="dd48f884-9c78-4507-93e7-57a4df6f5618" providerId="ADAL" clId="{5506E0A6-DCB3-4957-A808-2890C29A8A01}" dt="2024-03-18T05:37:41.267" v="4166" actId="164"/>
          <ac:grpSpMkLst>
            <pc:docMk/>
            <pc:sldMk cId="4224709922" sldId="516"/>
            <ac:grpSpMk id="12" creationId="{D3C4B65D-8862-052E-D5C2-5E47F74A89FD}"/>
          </ac:grpSpMkLst>
        </pc:grpChg>
        <pc:grpChg chg="add mod">
          <ac:chgData name="管理者　Admin" userId="dd48f884-9c78-4507-93e7-57a4df6f5618" providerId="ADAL" clId="{5506E0A6-DCB3-4957-A808-2890C29A8A01}" dt="2024-03-18T05:37:44.741" v="4167" actId="164"/>
          <ac:grpSpMkLst>
            <pc:docMk/>
            <pc:sldMk cId="4224709922" sldId="516"/>
            <ac:grpSpMk id="16" creationId="{B7AC7DE8-AFC0-6F73-8134-CF9FBFEBDAB1}"/>
          </ac:grpSpMkLst>
        </pc:grpChg>
        <pc:picChg chg="add mod modCrop">
          <ac:chgData name="管理者　Admin" userId="dd48f884-9c78-4507-93e7-57a4df6f5618" providerId="ADAL" clId="{5506E0A6-DCB3-4957-A808-2890C29A8A01}" dt="2024-03-18T05:37:44.741" v="4167" actId="164"/>
          <ac:picMkLst>
            <pc:docMk/>
            <pc:sldMk cId="4224709922" sldId="516"/>
            <ac:picMk id="5" creationId="{4C46D013-9AAC-A841-6A60-C50A84AB7B87}"/>
          </ac:picMkLst>
        </pc:picChg>
        <pc:picChg chg="mod">
          <ac:chgData name="管理者　Admin" userId="dd48f884-9c78-4507-93e7-57a4df6f5618" providerId="ADAL" clId="{5506E0A6-DCB3-4957-A808-2890C29A8A01}" dt="2024-03-18T05:37:44.741" v="4167" actId="164"/>
          <ac:picMkLst>
            <pc:docMk/>
            <pc:sldMk cId="4224709922" sldId="516"/>
            <ac:picMk id="6" creationId="{E54D1F85-23BA-ECB4-087F-38285153372E}"/>
          </ac:picMkLst>
        </pc:picChg>
        <pc:inkChg chg="add del">
          <ac:chgData name="管理者　Admin" userId="dd48f884-9c78-4507-93e7-57a4df6f5618" providerId="ADAL" clId="{5506E0A6-DCB3-4957-A808-2890C29A8A01}" dt="2024-03-18T05:36:49.460" v="4159" actId="9405"/>
          <ac:inkMkLst>
            <pc:docMk/>
            <pc:sldMk cId="4224709922" sldId="516"/>
            <ac:inkMk id="7" creationId="{13951439-116F-B1B6-28C7-116F6C19519D}"/>
          </ac:inkMkLst>
        </pc:inkChg>
        <pc:inkChg chg="add del">
          <ac:chgData name="管理者　Admin" userId="dd48f884-9c78-4507-93e7-57a4df6f5618" providerId="ADAL" clId="{5506E0A6-DCB3-4957-A808-2890C29A8A01}" dt="2024-03-18T05:36:48.925" v="4158" actId="9405"/>
          <ac:inkMkLst>
            <pc:docMk/>
            <pc:sldMk cId="4224709922" sldId="516"/>
            <ac:inkMk id="8" creationId="{8A53BBEC-BC43-710F-E1DC-18EF9444401F}"/>
          </ac:inkMkLst>
        </pc:inkChg>
        <pc:inkChg chg="add del">
          <ac:chgData name="管理者　Admin" userId="dd48f884-9c78-4507-93e7-57a4df6f5618" providerId="ADAL" clId="{5506E0A6-DCB3-4957-A808-2890C29A8A01}" dt="2024-03-18T05:36:48.518" v="4157" actId="9405"/>
          <ac:inkMkLst>
            <pc:docMk/>
            <pc:sldMk cId="4224709922" sldId="516"/>
            <ac:inkMk id="11" creationId="{433CB040-EE12-2DED-5A7C-986290B36E46}"/>
          </ac:inkMkLst>
        </pc:inkChg>
      </pc:sldChg>
      <pc:sldChg chg="addSp delSp modSp new mod">
        <pc:chgData name="管理者　Admin" userId="dd48f884-9c78-4507-93e7-57a4df6f5618" providerId="ADAL" clId="{5506E0A6-DCB3-4957-A808-2890C29A8A01}" dt="2024-03-11T02:51:57.866" v="4065"/>
        <pc:sldMkLst>
          <pc:docMk/>
          <pc:sldMk cId="1360599256" sldId="517"/>
        </pc:sldMkLst>
        <pc:spChg chg="del">
          <ac:chgData name="管理者　Admin" userId="dd48f884-9c78-4507-93e7-57a4df6f5618" providerId="ADAL" clId="{5506E0A6-DCB3-4957-A808-2890C29A8A01}" dt="2024-03-11T02:26:23.167" v="2333" actId="478"/>
          <ac:spMkLst>
            <pc:docMk/>
            <pc:sldMk cId="1360599256" sldId="517"/>
            <ac:spMk id="2" creationId="{375E17D6-987A-2B49-AC49-FE419E97316A}"/>
          </ac:spMkLst>
        </pc:spChg>
        <pc:spChg chg="del">
          <ac:chgData name="管理者　Admin" userId="dd48f884-9c78-4507-93e7-57a4df6f5618" providerId="ADAL" clId="{5506E0A6-DCB3-4957-A808-2890C29A8A01}" dt="2024-03-11T02:26:21.841" v="2332" actId="478"/>
          <ac:spMkLst>
            <pc:docMk/>
            <pc:sldMk cId="1360599256" sldId="517"/>
            <ac:spMk id="3" creationId="{3851FF1A-5F42-7477-A743-72D2B2234C6D}"/>
          </ac:spMkLst>
        </pc:spChg>
        <pc:spChg chg="add mod">
          <ac:chgData name="管理者　Admin" userId="dd48f884-9c78-4507-93e7-57a4df6f5618" providerId="ADAL" clId="{5506E0A6-DCB3-4957-A808-2890C29A8A01}" dt="2024-03-11T02:39:31.850" v="3503" actId="20577"/>
          <ac:spMkLst>
            <pc:docMk/>
            <pc:sldMk cId="1360599256" sldId="517"/>
            <ac:spMk id="6" creationId="{60F9AB20-4935-BD6C-6E9E-EF7C7748F8FE}"/>
          </ac:spMkLst>
        </pc:spChg>
        <pc:spChg chg="add mod">
          <ac:chgData name="管理者　Admin" userId="dd48f884-9c78-4507-93e7-57a4df6f5618" providerId="ADAL" clId="{5506E0A6-DCB3-4957-A808-2890C29A8A01}" dt="2024-03-11T02:51:57.866" v="4065"/>
          <ac:spMkLst>
            <pc:docMk/>
            <pc:sldMk cId="1360599256" sldId="517"/>
            <ac:spMk id="7" creationId="{6F54BAE8-1660-88CC-55DF-F5A18C1DF764}"/>
          </ac:spMkLst>
        </pc:spChg>
        <pc:spChg chg="add mod">
          <ac:chgData name="管理者　Admin" userId="dd48f884-9c78-4507-93e7-57a4df6f5618" providerId="ADAL" clId="{5506E0A6-DCB3-4957-A808-2890C29A8A01}" dt="2024-03-11T02:51:50.760" v="4059" actId="14100"/>
          <ac:spMkLst>
            <pc:docMk/>
            <pc:sldMk cId="1360599256" sldId="517"/>
            <ac:spMk id="8" creationId="{C31D987A-BB85-1A71-1CBD-B2B64211BEBA}"/>
          </ac:spMkLst>
        </pc:spChg>
        <pc:picChg chg="add mod">
          <ac:chgData name="管理者　Admin" userId="dd48f884-9c78-4507-93e7-57a4df6f5618" providerId="ADAL" clId="{5506E0A6-DCB3-4957-A808-2890C29A8A01}" dt="2024-03-11T02:44:04.419" v="3761" actId="1076"/>
          <ac:picMkLst>
            <pc:docMk/>
            <pc:sldMk cId="1360599256" sldId="517"/>
            <ac:picMk id="5" creationId="{99F91BED-2467-59F5-C203-B2F8DE8E419B}"/>
          </ac:picMkLst>
        </pc:picChg>
      </pc:sldChg>
    </pc:docChg>
  </pc:docChgLst>
  <pc:docChgLst>
    <pc:chgData name="管理者　Admin" userId="S::admin@kamiyama-f.jp::dd48f884-9c78-4507-93e7-57a4df6f5618" providerId="AD" clId="Web-{8D785BB8-8C8D-E7A6-987B-4B529BE729A5}"/>
    <pc:docChg chg="addSld delSld modSld">
      <pc:chgData name="管理者　Admin" userId="S::admin@kamiyama-f.jp::dd48f884-9c78-4507-93e7-57a4df6f5618" providerId="AD" clId="Web-{8D785BB8-8C8D-E7A6-987B-4B529BE729A5}" dt="2024-03-11T01:43:31.789" v="512"/>
      <pc:docMkLst>
        <pc:docMk/>
      </pc:docMkLst>
      <pc:sldChg chg="modSp">
        <pc:chgData name="管理者　Admin" userId="S::admin@kamiyama-f.jp::dd48f884-9c78-4507-93e7-57a4df6f5618" providerId="AD" clId="Web-{8D785BB8-8C8D-E7A6-987B-4B529BE729A5}" dt="2024-03-11T01:39:06.784" v="374" actId="20577"/>
        <pc:sldMkLst>
          <pc:docMk/>
          <pc:sldMk cId="1960936866" sldId="478"/>
        </pc:sldMkLst>
        <pc:spChg chg="mod">
          <ac:chgData name="管理者　Admin" userId="S::admin@kamiyama-f.jp::dd48f884-9c78-4507-93e7-57a4df6f5618" providerId="AD" clId="Web-{8D785BB8-8C8D-E7A6-987B-4B529BE729A5}" dt="2024-03-11T01:39:06.784" v="374" actId="20577"/>
          <ac:spMkLst>
            <pc:docMk/>
            <pc:sldMk cId="1960936866" sldId="478"/>
            <ac:spMk id="5" creationId="{00000000-0000-0000-0000-000000000000}"/>
          </ac:spMkLst>
        </pc:spChg>
      </pc:sldChg>
      <pc:sldChg chg="modSp">
        <pc:chgData name="管理者　Admin" userId="S::admin@kamiyama-f.jp::dd48f884-9c78-4507-93e7-57a4df6f5618" providerId="AD" clId="Web-{8D785BB8-8C8D-E7A6-987B-4B529BE729A5}" dt="2024-03-11T01:41:33.092" v="504" actId="20577"/>
        <pc:sldMkLst>
          <pc:docMk/>
          <pc:sldMk cId="1461788923" sldId="479"/>
        </pc:sldMkLst>
        <pc:spChg chg="mod">
          <ac:chgData name="管理者　Admin" userId="S::admin@kamiyama-f.jp::dd48f884-9c78-4507-93e7-57a4df6f5618" providerId="AD" clId="Web-{8D785BB8-8C8D-E7A6-987B-4B529BE729A5}" dt="2024-03-11T01:41:33.092" v="504" actId="20577"/>
          <ac:spMkLst>
            <pc:docMk/>
            <pc:sldMk cId="1461788923" sldId="479"/>
            <ac:spMk id="4" creationId="{00000000-0000-0000-0000-000000000000}"/>
          </ac:spMkLst>
        </pc:spChg>
      </pc:sldChg>
      <pc:sldChg chg="addSp delSp modSp delAnim">
        <pc:chgData name="管理者　Admin" userId="S::admin@kamiyama-f.jp::dd48f884-9c78-4507-93e7-57a4df6f5618" providerId="AD" clId="Web-{8D785BB8-8C8D-E7A6-987B-4B529BE729A5}" dt="2024-03-11T01:36:10.864" v="351" actId="1076"/>
        <pc:sldMkLst>
          <pc:docMk/>
          <pc:sldMk cId="1210676692" sldId="480"/>
        </pc:sldMkLst>
        <pc:spChg chg="del mod">
          <ac:chgData name="管理者　Admin" userId="S::admin@kamiyama-f.jp::dd48f884-9c78-4507-93e7-57a4df6f5618" providerId="AD" clId="Web-{8D785BB8-8C8D-E7A6-987B-4B529BE729A5}" dt="2024-03-11T01:26:42.571" v="22"/>
          <ac:spMkLst>
            <pc:docMk/>
            <pc:sldMk cId="1210676692" sldId="480"/>
            <ac:spMk id="4" creationId="{0253B5F6-CFAF-439B-A834-787A8137C3A5}"/>
          </ac:spMkLst>
        </pc:spChg>
        <pc:spChg chg="mod">
          <ac:chgData name="管理者　Admin" userId="S::admin@kamiyama-f.jp::dd48f884-9c78-4507-93e7-57a4df6f5618" providerId="AD" clId="Web-{8D785BB8-8C8D-E7A6-987B-4B529BE729A5}" dt="2024-03-11T01:36:04.582" v="350" actId="20577"/>
          <ac:spMkLst>
            <pc:docMk/>
            <pc:sldMk cId="1210676692" sldId="480"/>
            <ac:spMk id="6" creationId="{00000000-0000-0000-0000-000000000000}"/>
          </ac:spMkLst>
        </pc:spChg>
        <pc:spChg chg="add del">
          <ac:chgData name="管理者　Admin" userId="S::admin@kamiyama-f.jp::dd48f884-9c78-4507-93e7-57a4df6f5618" providerId="AD" clId="Web-{8D785BB8-8C8D-E7A6-987B-4B529BE729A5}" dt="2024-03-11T01:27:42.497" v="39"/>
          <ac:spMkLst>
            <pc:docMk/>
            <pc:sldMk cId="1210676692" sldId="480"/>
            <ac:spMk id="9" creationId="{23BC6751-86FA-5347-F8F5-BA77D21817AE}"/>
          </ac:spMkLst>
        </pc:spChg>
        <pc:spChg chg="add del topLvl">
          <ac:chgData name="管理者　Admin" userId="S::admin@kamiyama-f.jp::dd48f884-9c78-4507-93e7-57a4df6f5618" providerId="AD" clId="Web-{8D785BB8-8C8D-E7A6-987B-4B529BE729A5}" dt="2024-03-11T01:27:47.607" v="40"/>
          <ac:spMkLst>
            <pc:docMk/>
            <pc:sldMk cId="1210676692" sldId="480"/>
            <ac:spMk id="11" creationId="{07F83BA2-F278-8A46-F9F3-A6A51F696440}"/>
          </ac:spMkLst>
        </pc:spChg>
        <pc:spChg chg="del">
          <ac:chgData name="管理者　Admin" userId="S::admin@kamiyama-f.jp::dd48f884-9c78-4507-93e7-57a4df6f5618" providerId="AD" clId="Web-{8D785BB8-8C8D-E7A6-987B-4B529BE729A5}" dt="2024-03-11T01:27:20.496" v="31"/>
          <ac:spMkLst>
            <pc:docMk/>
            <pc:sldMk cId="1210676692" sldId="480"/>
            <ac:spMk id="12" creationId="{00000000-0000-0000-0000-000000000000}"/>
          </ac:spMkLst>
        </pc:spChg>
        <pc:grpChg chg="add del">
          <ac:chgData name="管理者　Admin" userId="S::admin@kamiyama-f.jp::dd48f884-9c78-4507-93e7-57a4df6f5618" providerId="AD" clId="Web-{8D785BB8-8C8D-E7A6-987B-4B529BE729A5}" dt="2024-03-11T01:27:47.607" v="40"/>
          <ac:grpSpMkLst>
            <pc:docMk/>
            <pc:sldMk cId="1210676692" sldId="480"/>
            <ac:grpSpMk id="10" creationId="{A15A740F-6F8F-4DBD-B000-9569E813C759}"/>
          </ac:grpSpMkLst>
        </pc:grpChg>
        <pc:grpChg chg="del">
          <ac:chgData name="管理者　Admin" userId="S::admin@kamiyama-f.jp::dd48f884-9c78-4507-93e7-57a4df6f5618" providerId="AD" clId="Web-{8D785BB8-8C8D-E7A6-987B-4B529BE729A5}" dt="2024-03-11T01:27:20.480" v="30"/>
          <ac:grpSpMkLst>
            <pc:docMk/>
            <pc:sldMk cId="1210676692" sldId="480"/>
            <ac:grpSpMk id="16" creationId="{A15A740F-6F8F-4DBD-B000-9569E813C759}"/>
          </ac:grpSpMkLst>
        </pc:grpChg>
        <pc:picChg chg="del">
          <ac:chgData name="管理者　Admin" userId="S::admin@kamiyama-f.jp::dd48f884-9c78-4507-93e7-57a4df6f5618" providerId="AD" clId="Web-{8D785BB8-8C8D-E7A6-987B-4B529BE729A5}" dt="2024-03-11T01:26:12.694" v="19"/>
          <ac:picMkLst>
            <pc:docMk/>
            <pc:sldMk cId="1210676692" sldId="480"/>
            <ac:picMk id="5" creationId="{4F2BB5A5-9A7D-4DCB-BFAF-9ED03F98C76E}"/>
          </ac:picMkLst>
        </pc:picChg>
        <pc:picChg chg="add del mod">
          <ac:chgData name="管理者　Admin" userId="S::admin@kamiyama-f.jp::dd48f884-9c78-4507-93e7-57a4df6f5618" providerId="AD" clId="Web-{8D785BB8-8C8D-E7A6-987B-4B529BE729A5}" dt="2024-03-11T01:26:53.072" v="26"/>
          <ac:picMkLst>
            <pc:docMk/>
            <pc:sldMk cId="1210676692" sldId="480"/>
            <ac:picMk id="7" creationId="{A068B943-BE00-E5DF-A074-1C23D76851C8}"/>
          </ac:picMkLst>
        </pc:picChg>
        <pc:picChg chg="add del mod">
          <ac:chgData name="管理者　Admin" userId="S::admin@kamiyama-f.jp::dd48f884-9c78-4507-93e7-57a4df6f5618" providerId="AD" clId="Web-{8D785BB8-8C8D-E7A6-987B-4B529BE729A5}" dt="2024-03-11T01:36:10.864" v="351" actId="1076"/>
          <ac:picMkLst>
            <pc:docMk/>
            <pc:sldMk cId="1210676692" sldId="480"/>
            <ac:picMk id="8" creationId="{5FBA85A5-D094-664E-99FA-CF964CB72CA5}"/>
          </ac:picMkLst>
        </pc:picChg>
        <pc:picChg chg="add del mod">
          <ac:chgData name="管理者　Admin" userId="S::admin@kamiyama-f.jp::dd48f884-9c78-4507-93e7-57a4df6f5618" providerId="AD" clId="Web-{8D785BB8-8C8D-E7A6-987B-4B529BE729A5}" dt="2024-03-11T01:30:10.931" v="129"/>
          <ac:picMkLst>
            <pc:docMk/>
            <pc:sldMk cId="1210676692" sldId="480"/>
            <ac:picMk id="17" creationId="{A817CD6C-3822-FB02-A95A-BBEDA6B52B1E}"/>
          </ac:picMkLst>
        </pc:picChg>
        <pc:cxnChg chg="add del mod topLvl">
          <ac:chgData name="管理者　Admin" userId="S::admin@kamiyama-f.jp::dd48f884-9c78-4507-93e7-57a4df6f5618" providerId="AD" clId="Web-{8D785BB8-8C8D-E7A6-987B-4B529BE729A5}" dt="2024-03-11T01:27:53.483" v="41"/>
          <ac:cxnSpMkLst>
            <pc:docMk/>
            <pc:sldMk cId="1210676692" sldId="480"/>
            <ac:cxnSpMk id="14" creationId="{BFD5D6EF-23FD-9753-6C88-41E7E57A8E90}"/>
          </ac:cxnSpMkLst>
        </pc:cxnChg>
        <pc:cxnChg chg="mod">
          <ac:chgData name="管理者　Admin" userId="S::admin@kamiyama-f.jp::dd48f884-9c78-4507-93e7-57a4df6f5618" providerId="AD" clId="Web-{8D785BB8-8C8D-E7A6-987B-4B529BE729A5}" dt="2024-03-11T01:27:20.480" v="30"/>
          <ac:cxnSpMkLst>
            <pc:docMk/>
            <pc:sldMk cId="1210676692" sldId="480"/>
            <ac:cxnSpMk id="20" creationId="{00000000-0000-0000-0000-000000000000}"/>
          </ac:cxnSpMkLst>
        </pc:cxnChg>
      </pc:sldChg>
      <pc:sldChg chg="addSp delSp modSp">
        <pc:chgData name="管理者　Admin" userId="S::admin@kamiyama-f.jp::dd48f884-9c78-4507-93e7-57a4df6f5618" providerId="AD" clId="Web-{8D785BB8-8C8D-E7A6-987B-4B529BE729A5}" dt="2024-03-11T01:43:18.694" v="508"/>
        <pc:sldMkLst>
          <pc:docMk/>
          <pc:sldMk cId="1220063990" sldId="481"/>
        </pc:sldMkLst>
        <pc:spChg chg="del">
          <ac:chgData name="管理者　Admin" userId="S::admin@kamiyama-f.jp::dd48f884-9c78-4507-93e7-57a4df6f5618" providerId="AD" clId="Web-{8D785BB8-8C8D-E7A6-987B-4B529BE729A5}" dt="2024-03-11T01:43:18.694" v="507"/>
          <ac:spMkLst>
            <pc:docMk/>
            <pc:sldMk cId="1220063990" sldId="481"/>
            <ac:spMk id="6" creationId="{581849FD-203B-40E2-9082-CDFDF26B53EE}"/>
          </ac:spMkLst>
        </pc:spChg>
        <pc:grpChg chg="add del mod">
          <ac:chgData name="管理者　Admin" userId="S::admin@kamiyama-f.jp::dd48f884-9c78-4507-93e7-57a4df6f5618" providerId="AD" clId="Web-{8D785BB8-8C8D-E7A6-987B-4B529BE729A5}" dt="2024-03-11T01:43:18.694" v="508"/>
          <ac:grpSpMkLst>
            <pc:docMk/>
            <pc:sldMk cId="1220063990" sldId="481"/>
            <ac:grpSpMk id="17" creationId="{089AE606-EC50-466D-82F1-0C95EB19B414}"/>
          </ac:grpSpMkLst>
        </pc:grpChg>
        <pc:cxnChg chg="mod">
          <ac:chgData name="管理者　Admin" userId="S::admin@kamiyama-f.jp::dd48f884-9c78-4507-93e7-57a4df6f5618" providerId="AD" clId="Web-{8D785BB8-8C8D-E7A6-987B-4B529BE729A5}" dt="2024-03-11T01:43:18.694" v="508"/>
          <ac:cxnSpMkLst>
            <pc:docMk/>
            <pc:sldMk cId="1220063990" sldId="481"/>
            <ac:cxnSpMk id="9" creationId="{00000000-0000-0000-0000-000000000000}"/>
          </ac:cxnSpMkLst>
        </pc:cxnChg>
      </pc:sldChg>
      <pc:sldChg chg="addSp delSp modSp add replId">
        <pc:chgData name="管理者　Admin" userId="S::admin@kamiyama-f.jp::dd48f884-9c78-4507-93e7-57a4df6f5618" providerId="AD" clId="Web-{8D785BB8-8C8D-E7A6-987B-4B529BE729A5}" dt="2024-03-11T01:34:34.388" v="241" actId="14100"/>
        <pc:sldMkLst>
          <pc:docMk/>
          <pc:sldMk cId="2761586558" sldId="513"/>
        </pc:sldMkLst>
        <pc:spChg chg="add mod">
          <ac:chgData name="管理者　Admin" userId="S::admin@kamiyama-f.jp::dd48f884-9c78-4507-93e7-57a4df6f5618" providerId="AD" clId="Web-{8D785BB8-8C8D-E7A6-987B-4B529BE729A5}" dt="2024-03-11T01:34:24.934" v="239" actId="1076"/>
          <ac:spMkLst>
            <pc:docMk/>
            <pc:sldMk cId="2761586558" sldId="513"/>
            <ac:spMk id="4" creationId="{01F6C206-5354-263C-0C78-8F0053949816}"/>
          </ac:spMkLst>
        </pc:spChg>
        <pc:spChg chg="del">
          <ac:chgData name="管理者　Admin" userId="S::admin@kamiyama-f.jp::dd48f884-9c78-4507-93e7-57a4df6f5618" providerId="AD" clId="Web-{8D785BB8-8C8D-E7A6-987B-4B529BE729A5}" dt="2024-03-11T01:28:59.691" v="49"/>
          <ac:spMkLst>
            <pc:docMk/>
            <pc:sldMk cId="2761586558" sldId="513"/>
            <ac:spMk id="6" creationId="{00000000-0000-0000-0000-000000000000}"/>
          </ac:spMkLst>
        </pc:spChg>
        <pc:spChg chg="add del mod">
          <ac:chgData name="管理者　Admin" userId="S::admin@kamiyama-f.jp::dd48f884-9c78-4507-93e7-57a4df6f5618" providerId="AD" clId="Web-{8D785BB8-8C8D-E7A6-987B-4B529BE729A5}" dt="2024-03-11T01:32:37.129" v="218"/>
          <ac:spMkLst>
            <pc:docMk/>
            <pc:sldMk cId="2761586558" sldId="513"/>
            <ac:spMk id="9" creationId="{25BE005A-93AE-417C-A1A6-9941ED6CBD70}"/>
          </ac:spMkLst>
        </pc:spChg>
        <pc:spChg chg="add del mod">
          <ac:chgData name="管理者　Admin" userId="S::admin@kamiyama-f.jp::dd48f884-9c78-4507-93e7-57a4df6f5618" providerId="AD" clId="Web-{8D785BB8-8C8D-E7A6-987B-4B529BE729A5}" dt="2024-03-11T01:33:47.040" v="228"/>
          <ac:spMkLst>
            <pc:docMk/>
            <pc:sldMk cId="2761586558" sldId="513"/>
            <ac:spMk id="10" creationId="{F22333E2-939F-A051-49A1-8C455E3228F9}"/>
          </ac:spMkLst>
        </pc:spChg>
        <pc:picChg chg="del">
          <ac:chgData name="管理者　Admin" userId="S::admin@kamiyama-f.jp::dd48f884-9c78-4507-93e7-57a4df6f5618" providerId="AD" clId="Web-{8D785BB8-8C8D-E7A6-987B-4B529BE729A5}" dt="2024-03-11T01:28:44.362" v="45"/>
          <ac:picMkLst>
            <pc:docMk/>
            <pc:sldMk cId="2761586558" sldId="513"/>
            <ac:picMk id="8" creationId="{5FBA85A5-D094-664E-99FA-CF964CB72CA5}"/>
          </ac:picMkLst>
        </pc:picChg>
        <pc:picChg chg="add mod">
          <ac:chgData name="管理者　Admin" userId="S::admin@kamiyama-f.jp::dd48f884-9c78-4507-93e7-57a4df6f5618" providerId="AD" clId="Web-{8D785BB8-8C8D-E7A6-987B-4B529BE729A5}" dt="2024-03-11T01:34:30.200" v="240"/>
          <ac:picMkLst>
            <pc:docMk/>
            <pc:sldMk cId="2761586558" sldId="513"/>
            <ac:picMk id="11" creationId="{FF7E7F51-88A5-34BB-1E0D-C9A7493EB283}"/>
          </ac:picMkLst>
        </pc:picChg>
        <pc:picChg chg="mod">
          <ac:chgData name="管理者　Admin" userId="S::admin@kamiyama-f.jp::dd48f884-9c78-4507-93e7-57a4df6f5618" providerId="AD" clId="Web-{8D785BB8-8C8D-E7A6-987B-4B529BE729A5}" dt="2024-03-11T01:34:21.449" v="238" actId="1076"/>
          <ac:picMkLst>
            <pc:docMk/>
            <pc:sldMk cId="2761586558" sldId="513"/>
            <ac:picMk id="17" creationId="{A817CD6C-3822-FB02-A95A-BBEDA6B52B1E}"/>
          </ac:picMkLst>
        </pc:picChg>
        <pc:cxnChg chg="add mod">
          <ac:chgData name="管理者　Admin" userId="S::admin@kamiyama-f.jp::dd48f884-9c78-4507-93e7-57a4df6f5618" providerId="AD" clId="Web-{8D785BB8-8C8D-E7A6-987B-4B529BE729A5}" dt="2024-03-11T01:34:34.388" v="241" actId="14100"/>
          <ac:cxnSpMkLst>
            <pc:docMk/>
            <pc:sldMk cId="2761586558" sldId="513"/>
            <ac:cxnSpMk id="7" creationId="{A2FEA27E-F1C1-6958-6546-B57E71DE18AC}"/>
          </ac:cxnSpMkLst>
        </pc:cxnChg>
      </pc:sldChg>
      <pc:sldChg chg="add del replId">
        <pc:chgData name="管理者　Admin" userId="S::admin@kamiyama-f.jp::dd48f884-9c78-4507-93e7-57a4df6f5618" providerId="AD" clId="Web-{8D785BB8-8C8D-E7A6-987B-4B529BE729A5}" dt="2024-03-11T01:43:31.789" v="512"/>
        <pc:sldMkLst>
          <pc:docMk/>
          <pc:sldMk cId="2091551469" sldId="514"/>
        </pc:sldMkLst>
      </pc:sldChg>
      <pc:sldChg chg="add del replId">
        <pc:chgData name="管理者　Admin" userId="S::admin@kamiyama-f.jp::dd48f884-9c78-4507-93e7-57a4df6f5618" providerId="AD" clId="Web-{8D785BB8-8C8D-E7A6-987B-4B529BE729A5}" dt="2024-03-11T01:43:24.288" v="510"/>
        <pc:sldMkLst>
          <pc:docMk/>
          <pc:sldMk cId="3325584439" sldId="514"/>
        </pc:sldMkLst>
      </pc:sldChg>
    </pc:docChg>
  </pc:docChgLst>
  <pc:docChgLst>
    <pc:chgData name="Amin 管理者" userId="dd48f884-9c78-4507-93e7-57a4df6f5618" providerId="ADAL" clId="{26F5F8F3-A081-436C-A13C-594213D417AC}"/>
    <pc:docChg chg="modSld">
      <pc:chgData name="Amin 管理者" userId="dd48f884-9c78-4507-93e7-57a4df6f5618" providerId="ADAL" clId="{26F5F8F3-A081-436C-A13C-594213D417AC}" dt="2022-03-25T08:32:29.163" v="19" actId="1076"/>
      <pc:docMkLst>
        <pc:docMk/>
      </pc:docMkLst>
      <pc:sldChg chg="addSp modSp mod">
        <pc:chgData name="Amin 管理者" userId="dd48f884-9c78-4507-93e7-57a4df6f5618" providerId="ADAL" clId="{26F5F8F3-A081-436C-A13C-594213D417AC}" dt="2022-03-25T08:32:29.163" v="19" actId="1076"/>
        <pc:sldMkLst>
          <pc:docMk/>
          <pc:sldMk cId="1220063990" sldId="481"/>
        </pc:sldMkLst>
        <pc:spChg chg="add mod">
          <ac:chgData name="Amin 管理者" userId="dd48f884-9c78-4507-93e7-57a4df6f5618" providerId="ADAL" clId="{26F5F8F3-A081-436C-A13C-594213D417AC}" dt="2022-03-25T08:31:09.359" v="8" actId="207"/>
          <ac:spMkLst>
            <pc:docMk/>
            <pc:sldMk cId="1220063990" sldId="481"/>
            <ac:spMk id="6" creationId="{581849FD-203B-40E2-9082-CDFDF26B53EE}"/>
          </ac:spMkLst>
        </pc:spChg>
        <pc:spChg chg="mod">
          <ac:chgData name="Amin 管理者" userId="dd48f884-9c78-4507-93e7-57a4df6f5618" providerId="ADAL" clId="{26F5F8F3-A081-436C-A13C-594213D417AC}" dt="2022-03-25T02:34:05.083" v="2" actId="20577"/>
          <ac:spMkLst>
            <pc:docMk/>
            <pc:sldMk cId="1220063990" sldId="481"/>
            <ac:spMk id="10" creationId="{AB1253C3-5BA1-4F31-B016-BBE06C7AF8AF}"/>
          </ac:spMkLst>
        </pc:spChg>
        <pc:spChg chg="add mod">
          <ac:chgData name="Amin 管理者" userId="dd48f884-9c78-4507-93e7-57a4df6f5618" providerId="ADAL" clId="{26F5F8F3-A081-436C-A13C-594213D417AC}" dt="2022-03-25T08:31:43.891" v="12" actId="14100"/>
          <ac:spMkLst>
            <pc:docMk/>
            <pc:sldMk cId="1220063990" sldId="481"/>
            <ac:spMk id="13" creationId="{BCC2A874-E055-40C7-95DA-9BA0F74FFA2A}"/>
          </ac:spMkLst>
        </pc:spChg>
        <pc:spChg chg="add mod">
          <ac:chgData name="Amin 管理者" userId="dd48f884-9c78-4507-93e7-57a4df6f5618" providerId="ADAL" clId="{26F5F8F3-A081-436C-A13C-594213D417AC}" dt="2022-03-25T08:32:29.163" v="19" actId="1076"/>
          <ac:spMkLst>
            <pc:docMk/>
            <pc:sldMk cId="1220063990" sldId="481"/>
            <ac:spMk id="14" creationId="{BF82E871-F318-4D11-AFC7-BF7B8CAE77F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3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0" y="3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707154D2-D9F2-4A2B-A0DC-1EB7073EF2E1}" type="datetimeFigureOut">
              <a:rPr kumimoji="1" lang="ja-JP" altLang="en-US" smtClean="0"/>
              <a:t>2024/3/19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649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0" y="9440649"/>
            <a:ext cx="2949787" cy="49696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B990FA64-C178-4AEA-87C8-3C416D9835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2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87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1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74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61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48" algn="l" defTabSz="9142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ja-JP" altLang="en-US" sz="2400"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latin typeface="Times New Roman" pitchFamily="18" charset="0"/>
                <a:ea typeface="ＭＳ Ｐゴシック" charset="-128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en-US" sz="2400">
                  <a:latin typeface="Times New Roman" pitchFamily="18" charset="0"/>
                  <a:ea typeface="ＭＳ Ｐゴシック" charset="-128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en-US" sz="2400">
                  <a:latin typeface="Times New Roman" pitchFamily="18" charset="0"/>
                  <a:ea typeface="ＭＳ Ｐゴシック" charset="-128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en-US" sz="2400">
                  <a:latin typeface="Times New Roman" pitchFamily="18" charset="0"/>
                  <a:ea typeface="ＭＳ Ｐゴシック" charset="-128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en-US" sz="2400">
                  <a:latin typeface="Times New Roman" pitchFamily="18" charset="0"/>
                  <a:ea typeface="ＭＳ Ｐゴシック" charset="-128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en-US" sz="2400">
                  <a:latin typeface="Times New Roman" pitchFamily="18" charset="0"/>
                  <a:ea typeface="ＭＳ Ｐゴシック" charset="-128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en-US" sz="2400">
                  <a:latin typeface="Times New Roman" pitchFamily="18" charset="0"/>
                  <a:ea typeface="ＭＳ Ｐゴシック" charset="-128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en-US" sz="2400">
                  <a:latin typeface="Times New Roman" pitchFamily="18" charset="0"/>
                  <a:ea typeface="ＭＳ Ｐゴシック" charset="-128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en-US" sz="2400">
                  <a:latin typeface="Times New Roman" pitchFamily="18" charset="0"/>
                  <a:ea typeface="ＭＳ Ｐゴシック" charset="-128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en-US" sz="2400">
                  <a:latin typeface="Times New Roman" pitchFamily="18" charset="0"/>
                  <a:ea typeface="ＭＳ Ｐゴシック" charset="-128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kumimoji="0" lang="ja-JP" altLang="en-US" sz="2400">
                  <a:latin typeface="Times New Roman" pitchFamily="18" charset="0"/>
                  <a:ea typeface="ＭＳ Ｐゴシック" charset="-128"/>
                </a:endParaRPr>
              </a:p>
            </p:txBody>
          </p:sp>
        </p:grpSp>
      </p:grpSp>
      <p:sp>
        <p:nvSpPr>
          <p:cNvPr id="624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624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565EA-D2C3-4ED0-A885-355DBBA9B62B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1622E94-99C0-497F-A478-FC5B90D6ECC8}"/>
              </a:ext>
            </a:extLst>
          </p:cNvPr>
          <p:cNvSpPr txBox="1"/>
          <p:nvPr userDrawn="1"/>
        </p:nvSpPr>
        <p:spPr>
          <a:xfrm>
            <a:off x="7776356" y="6567155"/>
            <a:ext cx="1044116" cy="248993"/>
          </a:xfrm>
          <a:prstGeom prst="rect">
            <a:avLst/>
          </a:prstGeom>
          <a:noFill/>
        </p:spPr>
        <p:txBody>
          <a:bodyPr wrap="square" lIns="91428" tIns="45715" rIns="91428" bIns="45715" rtlCol="0">
            <a:spAutoFit/>
          </a:bodyPr>
          <a:lstStyle/>
          <a:p>
            <a:r>
              <a:rPr kumimoji="1" lang="en-US" altLang="ja-JP" sz="1000" b="1">
                <a:solidFill>
                  <a:srgbClr val="DA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Confidential</a:t>
            </a:r>
            <a:endParaRPr kumimoji="1" lang="ja-JP" altLang="en-US" sz="1000" b="1">
              <a:solidFill>
                <a:srgbClr val="DA0000"/>
              </a:solidFill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365E9FC4-0F27-43E6-9AC2-C87986E291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2600" b="100000" l="0" r="100000">
                        <a14:foregroundMark x1="10297" y1="31600" x2="10297" y2="31600"/>
                        <a14:foregroundMark x1="17674" y1="38800" x2="17674" y2="38800"/>
                        <a14:foregroundMark x1="33402" y1="41400" x2="33402" y2="41400"/>
                        <a14:foregroundMark x1="42111" y1="48600" x2="42111" y2="48600"/>
                        <a14:foregroundMark x1="13832" y1="50400" x2="13832" y2="50400"/>
                        <a14:foregroundMark x1="19518" y1="53200" x2="19518" y2="53200"/>
                        <a14:foregroundMark x1="33094" y1="77200" x2="33094" y2="77200"/>
                        <a14:foregroundMark x1="50922" y1="39400" x2="50922" y2="39400"/>
                        <a14:foregroundMark x1="61988" y1="41000" x2="61988" y2="41000"/>
                        <a14:foregroundMark x1="67316" y1="41000" x2="67316" y2="41000"/>
                        <a14:foregroundMark x1="75922" y1="41400" x2="75922" y2="41400"/>
                        <a14:foregroundMark x1="82428" y1="39600" x2="82428" y2="39600"/>
                        <a14:foregroundMark x1="82172" y1="80200" x2="82172" y2="80200"/>
                        <a14:foregroundMark x1="76281" y1="75800" x2="76281" y2="75800"/>
                        <a14:foregroundMark x1="69775" y1="79600" x2="69775" y2="79600"/>
                        <a14:foregroundMark x1="61322" y1="82200" x2="61322" y2="82200"/>
                        <a14:foregroundMark x1="54406" y1="76600" x2="54406" y2="76600"/>
                        <a14:foregroundMark x1="48463" y1="79000" x2="48463" y2="79000"/>
                        <a14:foregroundMark x1="89703" y1="80000" x2="89703" y2="80000"/>
                        <a14:foregroundMark x1="96875" y1="77400" x2="96875" y2="77400"/>
                        <a14:foregroundMark x1="96004" y1="52200" x2="96004" y2="52200"/>
                        <a14:foregroundMark x1="41570" y1="77477" x2="41570" y2="77477"/>
                        <a14:foregroundMark x1="70901" y1="30631" x2="70901" y2="30631"/>
                        <a14:foregroundMark x1="70670" y1="30631" x2="70670" y2="30631"/>
                        <a14:backgroundMark x1="11629" y1="3600" x2="11629" y2="7000"/>
                        <a14:backgroundMark x1="11629" y1="5200" x2="11117" y2="20600"/>
                        <a14:backgroundMark x1="11885" y1="22600" x2="11885" y2="22600"/>
                        <a14:backgroundMark x1="8145" y1="27400" x2="8145" y2="27400"/>
                        <a14:backgroundMark x1="8402" y1="40600" x2="8402" y2="40600"/>
                        <a14:backgroundMark x1="10092" y1="49800" x2="10092" y2="49800"/>
                        <a14:backgroundMark x1="10963" y1="56600" x2="10963" y2="56600"/>
                        <a14:backgroundMark x1="11219" y1="64400" x2="11219" y2="64400"/>
                        <a14:backgroundMark x1="10912" y1="68200" x2="10912" y2="68200"/>
                        <a14:backgroundMark x1="9119" y1="75600" x2="8965" y2="75600"/>
                        <a14:backgroundMark x1="6967" y1="77200" x2="6967" y2="77200"/>
                        <a14:backgroundMark x1="11578" y1="6400" x2="11680" y2="3000"/>
                        <a14:backgroundMark x1="11680" y1="4600" x2="14447" y2="3600"/>
                        <a14:backgroundMark x1="14754" y1="6600" x2="14754" y2="6600"/>
                        <a14:backgroundMark x1="15113" y1="10800" x2="15113" y2="10800"/>
                        <a14:backgroundMark x1="14447" y1="4600" x2="14703" y2="8400"/>
                        <a14:backgroundMark x1="15061" y1="10600" x2="16086" y2="31400"/>
                        <a14:backgroundMark x1="6762" y1="77800" x2="205" y2="77800"/>
                        <a14:backgroundMark x1="15727" y1="32200" x2="27049" y2="13800"/>
                        <a14:backgroundMark x1="27664" y1="13400" x2="98053" y2="16800"/>
                        <a14:backgroundMark x1="98258" y1="32200" x2="98258" y2="32200"/>
                        <a14:backgroundMark x1="97848" y1="18200" x2="98975" y2="60200"/>
                        <a14:backgroundMark x1="99180" y1="67400" x2="98309" y2="90200"/>
                        <a14:backgroundMark x1="98309" y1="90200" x2="33145" y2="96200"/>
                        <a14:backgroundMark x1="16906" y1="66200" x2="16906" y2="66200"/>
                        <a14:backgroundMark x1="40185" y1="78378" x2="40185" y2="78378"/>
                        <a14:backgroundMark x1="61894" y1="78378" x2="61894" y2="78378"/>
                        <a14:backgroundMark x1="69053" y1="78378" x2="69053" y2="78378"/>
                        <a14:backgroundMark x1="88915" y1="77477" x2="88915" y2="77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16" y="6248400"/>
            <a:ext cx="2158232" cy="5528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AEACB-7441-4C74-A0A7-2DF0908F0D41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F6E0E-0E8F-4B4E-87EF-575401394FF9}" type="datetimeFigureOut">
              <a:rPr lang="en-US" altLang="ja-JP"/>
              <a:pPr>
                <a:defRPr/>
              </a:pPr>
              <a:t>3/19/2024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1" y="457200"/>
            <a:ext cx="60198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C4931F-9193-4F63-8702-01641FF5D26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CA735-DF4A-45EC-B813-E6AAA2DDFB4C}" type="datetimeFigureOut">
              <a:rPr lang="en-US" altLang="ja-JP"/>
              <a:pPr>
                <a:defRPr/>
              </a:pPr>
              <a:t>3/19/2024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>
            <a:lvl1pPr>
              <a:defRPr sz="32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16659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09BC8B-38EB-4D25-9456-7BAB1410BDD0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B364E-9739-4CFD-BCC1-08B85AE99DFC}" type="datetimeFigureOut">
              <a:rPr lang="en-US" altLang="ja-JP"/>
              <a:pPr>
                <a:defRPr/>
              </a:pPr>
              <a:t>3/19/2024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44" indent="0">
              <a:buNone/>
              <a:defRPr sz="1800"/>
            </a:lvl2pPr>
            <a:lvl3pPr marL="914287" indent="0">
              <a:buNone/>
              <a:defRPr sz="1600"/>
            </a:lvl3pPr>
            <a:lvl4pPr marL="1371431" indent="0">
              <a:buNone/>
              <a:defRPr sz="1400"/>
            </a:lvl4pPr>
            <a:lvl5pPr marL="1828574" indent="0">
              <a:buNone/>
              <a:defRPr sz="1400"/>
            </a:lvl5pPr>
            <a:lvl6pPr marL="2285717" indent="0">
              <a:buNone/>
              <a:defRPr sz="1400"/>
            </a:lvl6pPr>
            <a:lvl7pPr marL="2742861" indent="0">
              <a:buNone/>
              <a:defRPr sz="1400"/>
            </a:lvl7pPr>
            <a:lvl8pPr marL="3200004" indent="0">
              <a:buNone/>
              <a:defRPr sz="1400"/>
            </a:lvl8pPr>
            <a:lvl9pPr marL="3657148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E3238-0A29-4595-9B1D-9B2056B2B66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3926D-F0B6-4FD7-A47F-CEED769AE6BB}" type="datetimeFigureOut">
              <a:rPr lang="en-US" altLang="ja-JP"/>
              <a:pPr>
                <a:defRPr/>
              </a:pPr>
              <a:t>3/19/2024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95B97-3030-4371-9029-EB98B8655127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685CB1-4AED-484D-A84B-92DA5E06236B}" type="datetimeFigureOut">
              <a:rPr lang="en-US" altLang="ja-JP"/>
              <a:pPr>
                <a:defRPr/>
              </a:pPr>
              <a:t>3/19/2024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1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7" indent="0">
              <a:buNone/>
              <a:defRPr sz="1600" b="1"/>
            </a:lvl6pPr>
            <a:lvl7pPr marL="2742861" indent="0">
              <a:buNone/>
              <a:defRPr sz="1600" b="1"/>
            </a:lvl7pPr>
            <a:lvl8pPr marL="3200004" indent="0">
              <a:buNone/>
              <a:defRPr sz="1600" b="1"/>
            </a:lvl8pPr>
            <a:lvl9pPr marL="3657148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4" indent="0">
              <a:buNone/>
              <a:defRPr sz="2000" b="1"/>
            </a:lvl2pPr>
            <a:lvl3pPr marL="914287" indent="0">
              <a:buNone/>
              <a:defRPr sz="1800" b="1"/>
            </a:lvl3pPr>
            <a:lvl4pPr marL="1371431" indent="0">
              <a:buNone/>
              <a:defRPr sz="1600" b="1"/>
            </a:lvl4pPr>
            <a:lvl5pPr marL="1828574" indent="0">
              <a:buNone/>
              <a:defRPr sz="1600" b="1"/>
            </a:lvl5pPr>
            <a:lvl6pPr marL="2285717" indent="0">
              <a:buNone/>
              <a:defRPr sz="1600" b="1"/>
            </a:lvl6pPr>
            <a:lvl7pPr marL="2742861" indent="0">
              <a:buNone/>
              <a:defRPr sz="1600" b="1"/>
            </a:lvl7pPr>
            <a:lvl8pPr marL="3200004" indent="0">
              <a:buNone/>
              <a:defRPr sz="1600" b="1"/>
            </a:lvl8pPr>
            <a:lvl9pPr marL="3657148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E81BD-5DE9-4E8C-AFF0-92E36F87E55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14B1A-A0DB-47DA-BAD7-18DDF857E37D}" type="datetimeFigureOut">
              <a:rPr lang="en-US" altLang="ja-JP"/>
              <a:pPr>
                <a:defRPr/>
              </a:pPr>
              <a:t>3/19/2024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AD5C5-9B8E-4198-B97D-EDFEC18B822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983BD-39BC-4B5B-8E91-62E301F5B87B}" type="datetimeFigureOut">
              <a:rPr lang="en-US" altLang="ja-JP"/>
              <a:pPr>
                <a:defRPr/>
              </a:pPr>
              <a:t>3/19/2024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5EBAE5-ADA4-487D-9061-109AB54BAB52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E15B0-D456-4A2D-9290-ADF9FBA632C5}" type="datetimeFigureOut">
              <a:rPr lang="en-US" altLang="ja-JP"/>
              <a:pPr>
                <a:defRPr/>
              </a:pPr>
              <a:t>3/19/2024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4" indent="0">
              <a:buNone/>
              <a:defRPr sz="1200"/>
            </a:lvl2pPr>
            <a:lvl3pPr marL="914287" indent="0">
              <a:buNone/>
              <a:defRPr sz="1000"/>
            </a:lvl3pPr>
            <a:lvl4pPr marL="1371431" indent="0">
              <a:buNone/>
              <a:defRPr sz="900"/>
            </a:lvl4pPr>
            <a:lvl5pPr marL="1828574" indent="0">
              <a:buNone/>
              <a:defRPr sz="900"/>
            </a:lvl5pPr>
            <a:lvl6pPr marL="2285717" indent="0">
              <a:buNone/>
              <a:defRPr sz="900"/>
            </a:lvl6pPr>
            <a:lvl7pPr marL="2742861" indent="0">
              <a:buNone/>
              <a:defRPr sz="900"/>
            </a:lvl7pPr>
            <a:lvl8pPr marL="3200004" indent="0">
              <a:buNone/>
              <a:defRPr sz="900"/>
            </a:lvl8pPr>
            <a:lvl9pPr marL="3657148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B218F-1CEB-4F8B-B6D0-888238208A89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EDFC8-B1A5-4E87-817E-913852B3536C}" type="datetimeFigureOut">
              <a:rPr lang="en-US" altLang="ja-JP"/>
              <a:pPr>
                <a:defRPr/>
              </a:pPr>
              <a:t>3/19/2024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9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4" indent="0">
              <a:buNone/>
              <a:defRPr sz="2800"/>
            </a:lvl2pPr>
            <a:lvl3pPr marL="914287" indent="0">
              <a:buNone/>
              <a:defRPr sz="2400"/>
            </a:lvl3pPr>
            <a:lvl4pPr marL="1371431" indent="0">
              <a:buNone/>
              <a:defRPr sz="2000"/>
            </a:lvl4pPr>
            <a:lvl5pPr marL="1828574" indent="0">
              <a:buNone/>
              <a:defRPr sz="2000"/>
            </a:lvl5pPr>
            <a:lvl6pPr marL="2285717" indent="0">
              <a:buNone/>
              <a:defRPr sz="2000"/>
            </a:lvl6pPr>
            <a:lvl7pPr marL="2742861" indent="0">
              <a:buNone/>
              <a:defRPr sz="2000"/>
            </a:lvl7pPr>
            <a:lvl8pPr marL="3200004" indent="0">
              <a:buNone/>
              <a:defRPr sz="2000"/>
            </a:lvl8pPr>
            <a:lvl9pPr marL="3657148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4" indent="0">
              <a:buNone/>
              <a:defRPr sz="1200"/>
            </a:lvl2pPr>
            <a:lvl3pPr marL="914287" indent="0">
              <a:buNone/>
              <a:defRPr sz="1000"/>
            </a:lvl3pPr>
            <a:lvl4pPr marL="1371431" indent="0">
              <a:buNone/>
              <a:defRPr sz="900"/>
            </a:lvl4pPr>
            <a:lvl5pPr marL="1828574" indent="0">
              <a:buNone/>
              <a:defRPr sz="900"/>
            </a:lvl5pPr>
            <a:lvl6pPr marL="2285717" indent="0">
              <a:buNone/>
              <a:defRPr sz="900"/>
            </a:lvl6pPr>
            <a:lvl7pPr marL="2742861" indent="0">
              <a:buNone/>
              <a:defRPr sz="900"/>
            </a:lvl7pPr>
            <a:lvl8pPr marL="3200004" indent="0">
              <a:buNone/>
              <a:defRPr sz="900"/>
            </a:lvl8pPr>
            <a:lvl9pPr marL="3657148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7C42D-1DE3-48C0-8C22-599E526BCC1C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8F9D8-8CAD-445A-8FBF-A5C7D5C66F9D}" type="datetimeFigureOut">
              <a:rPr lang="en-US" altLang="ja-JP"/>
              <a:pPr>
                <a:defRPr/>
              </a:pPr>
              <a:t>3/19/2024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1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5" rIns="91428" bIns="45715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5" rIns="91428" bIns="45715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Arial Black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5F58F50-E76A-4BFD-873B-DB737A1C8A08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614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0" lang="ja-JP" altLang="en-US" sz="2400"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14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14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chemeClr val="hlink"/>
                </a:solidFill>
                <a:ea typeface="ＭＳ Ｐゴシック" charset="-128"/>
              </a:endParaRPr>
            </a:p>
          </p:txBody>
        </p:sp>
        <p:sp>
          <p:nvSpPr>
            <p:cNvPr id="614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chemeClr val="hlink"/>
                </a:solidFill>
                <a:ea typeface="ＭＳ Ｐゴシック" charset="-128"/>
              </a:endParaRPr>
            </a:p>
          </p:txBody>
        </p:sp>
        <p:sp>
          <p:nvSpPr>
            <p:cNvPr id="614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chemeClr val="accent2"/>
                </a:solidFill>
                <a:ea typeface="ＭＳ Ｐゴシック" charset="-128"/>
              </a:endParaRPr>
            </a:p>
          </p:txBody>
        </p:sp>
        <p:sp>
          <p:nvSpPr>
            <p:cNvPr id="614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chemeClr val="hlink"/>
                </a:solidFill>
                <a:ea typeface="ＭＳ Ｐゴシック" charset="-128"/>
              </a:endParaRPr>
            </a:p>
          </p:txBody>
        </p:sp>
        <p:sp>
          <p:nvSpPr>
            <p:cNvPr id="614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 sz="2400">
                <a:latin typeface="Times New Roman" pitchFamily="18" charset="0"/>
                <a:ea typeface="ＭＳ Ｐゴシック" charset="-128"/>
              </a:endParaRPr>
            </a:p>
          </p:txBody>
        </p:sp>
        <p:sp>
          <p:nvSpPr>
            <p:cNvPr id="614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chemeClr val="accent2"/>
                </a:solidFill>
                <a:ea typeface="ＭＳ Ｐゴシック" charset="-128"/>
              </a:endParaRPr>
            </a:p>
          </p:txBody>
        </p:sp>
        <p:sp>
          <p:nvSpPr>
            <p:cNvPr id="614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kumimoji="0" lang="ja-JP" altLang="en-US">
                <a:solidFill>
                  <a:schemeClr val="accent2"/>
                </a:solidFill>
                <a:ea typeface="ＭＳ Ｐゴシック" charset="-128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5" rIns="91428" bIns="4571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8" tIns="45715" rIns="91428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14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8" tIns="45715" rIns="91428" bIns="45715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ＭＳ Ｐゴシック" charset="-128"/>
              </a:defRPr>
            </a:lvl1pPr>
          </a:lstStyle>
          <a:p>
            <a:pPr>
              <a:defRPr/>
            </a:pPr>
            <a:fld id="{2D082F95-7415-4B70-9F73-9067137C5239}" type="datetimeFigureOut">
              <a:rPr lang="en-US" altLang="ja-JP"/>
              <a:pPr>
                <a:defRPr/>
              </a:pPr>
              <a:t>3/19/2024</a:t>
            </a:fld>
            <a:endParaRPr lang="en-US" altLang="ja-JP"/>
          </a:p>
        </p:txBody>
      </p:sp>
      <p:pic>
        <p:nvPicPr>
          <p:cNvPr id="19" name="Picture 2" descr="KAMIYAMA_FOUNDATION">
            <a:extLst>
              <a:ext uri="{FF2B5EF4-FFF2-40B4-BE49-F238E27FC236}">
                <a16:creationId xmlns:a16="http://schemas.microsoft.com/office/drawing/2014/main" id="{9B596185-A8E9-44BF-805B-249A066604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633" y="6357264"/>
            <a:ext cx="1673225" cy="3870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1E125EF1-61FC-4493-9DD3-E82D6121505E}"/>
              </a:ext>
            </a:extLst>
          </p:cNvPr>
          <p:cNvSpPr txBox="1"/>
          <p:nvPr userDrawn="1"/>
        </p:nvSpPr>
        <p:spPr>
          <a:xfrm>
            <a:off x="7776356" y="6567155"/>
            <a:ext cx="1044116" cy="248993"/>
          </a:xfrm>
          <a:prstGeom prst="rect">
            <a:avLst/>
          </a:prstGeom>
          <a:noFill/>
        </p:spPr>
        <p:txBody>
          <a:bodyPr wrap="square" lIns="91428" tIns="45715" rIns="91428" bIns="45715" rtlCol="0">
            <a:spAutoFit/>
          </a:bodyPr>
          <a:lstStyle/>
          <a:p>
            <a:r>
              <a:rPr kumimoji="1" lang="en-US" altLang="ja-JP" sz="1000" b="1">
                <a:solidFill>
                  <a:srgbClr val="DA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Confidential</a:t>
            </a:r>
            <a:endParaRPr kumimoji="1" lang="ja-JP" altLang="en-US" sz="1000" b="1">
              <a:solidFill>
                <a:srgbClr val="DA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5pPr>
      <a:lvl6pPr marL="457144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6pPr>
      <a:lvl7pPr marL="914287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7pPr>
      <a:lvl8pPr marL="1371431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8pPr>
      <a:lvl9pPr marL="1828574" algn="l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342857" indent="-342857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858" indent="-285715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2859" indent="-228571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002" indent="-228571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146" indent="-228571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289" indent="-228571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433" indent="-228571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8576" indent="-228571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5719" indent="-228571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4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87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1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74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17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61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4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48" algn="l" defTabSz="91428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ctrTitle"/>
          </p:nvPr>
        </p:nvSpPr>
        <p:spPr>
          <a:xfrm>
            <a:off x="1403648" y="1828800"/>
            <a:ext cx="7587952" cy="220980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kumimoji="1" lang="ja-JP" altLang="en-US" sz="2800"/>
              <a:t>神山財団芸術支援プログラム</a:t>
            </a:r>
            <a:br>
              <a:rPr lang="en-US" altLang="ja-JP" sz="4400"/>
            </a:br>
            <a:r>
              <a:rPr lang="ja-JP" altLang="en-US" sz="2800">
                <a:ea typeface="+mj-lt"/>
                <a:cs typeface="+mj-lt"/>
              </a:rPr>
              <a:t>応募書類を提出するにあたって（ガイド）2024</a:t>
            </a:r>
            <a:endParaRPr lang="en-US" altLang="ja-JP" sz="2800">
              <a:ea typeface="+mj-lt"/>
              <a:cs typeface="+mj-lt"/>
            </a:endParaRPr>
          </a:p>
        </p:txBody>
      </p:sp>
      <p:sp>
        <p:nvSpPr>
          <p:cNvPr id="6" name="サブタイトル 5"/>
          <p:cNvSpPr>
            <a:spLocks noGrp="1"/>
          </p:cNvSpPr>
          <p:nvPr>
            <p:ph type="subTitle" idx="1"/>
          </p:nvPr>
        </p:nvSpPr>
        <p:spPr>
          <a:xfrm>
            <a:off x="7164288" y="5877272"/>
            <a:ext cx="1544217" cy="337592"/>
          </a:xfrm>
        </p:spPr>
        <p:txBody>
          <a:bodyPr>
            <a:noAutofit/>
          </a:bodyPr>
          <a:lstStyle/>
          <a:p>
            <a:pPr algn="r"/>
            <a:r>
              <a:rPr lang="en-US" altLang="ja-JP" sz="1400"/>
              <a:t>202404</a:t>
            </a:r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19609368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 advClick="0" advTm="3000">
        <p15:prstTrans prst="curtains"/>
      </p:transition>
    </mc:Choice>
    <mc:Fallback xmlns="">
      <p:transition spd="slow" advClick="0" advTm="3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>
          <a:xfrm>
            <a:off x="457200" y="683866"/>
            <a:ext cx="8579296" cy="706090"/>
          </a:xfrm>
        </p:spPr>
        <p:txBody>
          <a:bodyPr>
            <a:noAutofit/>
          </a:bodyPr>
          <a:lstStyle/>
          <a:p>
            <a:r>
              <a:rPr lang="ja-JP" altLang="en-US"/>
              <a:t>④</a:t>
            </a:r>
            <a:r>
              <a:rPr lang="ja-JP" altLang="en-US" sz="3200" b="1">
                <a:latin typeface="+mn-ea"/>
              </a:rPr>
              <a:t>絵画作品画像</a:t>
            </a:r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2000">
                <a:latin typeface="+mn-ea"/>
              </a:rPr>
              <a:t>ご自身の絵画作品ファイルを</a:t>
            </a:r>
            <a:r>
              <a:rPr kumimoji="1" lang="en-US" altLang="ja-JP" sz="2000" b="1" u="sng">
                <a:latin typeface="+mn-ea"/>
              </a:rPr>
              <a:t>2</a:t>
            </a:r>
            <a:r>
              <a:rPr kumimoji="1" lang="ja-JP" altLang="en-US" sz="2000" b="1" u="sng">
                <a:latin typeface="+mn-ea"/>
              </a:rPr>
              <a:t>点</a:t>
            </a:r>
            <a:endParaRPr kumimoji="1" lang="en-US" altLang="ja-JP" sz="2000" b="1" u="sng">
              <a:latin typeface="+mn-ea"/>
            </a:endParaRPr>
          </a:p>
          <a:p>
            <a:pPr marL="400001" lvl="1" indent="0">
              <a:lnSpc>
                <a:spcPct val="150000"/>
              </a:lnSpc>
              <a:buNone/>
            </a:pPr>
            <a:r>
              <a:rPr lang="ja-JP" altLang="en-US" sz="1200" b="1">
                <a:latin typeface="+mn-ea"/>
              </a:rPr>
              <a:t>・平面作品の厚さは</a:t>
            </a:r>
            <a:r>
              <a:rPr lang="en-US" altLang="ja-JP" sz="1200" b="1">
                <a:latin typeface="+mn-ea"/>
              </a:rPr>
              <a:t>20㎝</a:t>
            </a:r>
            <a:r>
              <a:rPr lang="ja-JP" altLang="en-US" sz="1200" b="1">
                <a:latin typeface="+mn-ea"/>
              </a:rPr>
              <a:t>以内</a:t>
            </a:r>
            <a:endParaRPr lang="en-US" altLang="ja-JP" sz="1200" b="1">
              <a:latin typeface="+mn-ea"/>
            </a:endParaRPr>
          </a:p>
          <a:p>
            <a:pPr marL="400001" lvl="1" indent="0">
              <a:lnSpc>
                <a:spcPct val="150000"/>
              </a:lnSpc>
              <a:buNone/>
            </a:pPr>
            <a:r>
              <a:rPr lang="ja-JP" altLang="en-US" sz="1200" b="1">
                <a:latin typeface="+mn-ea"/>
              </a:rPr>
              <a:t>・インスタレーション、彫刻作品、写真作品は不可　</a:t>
            </a:r>
            <a:r>
              <a:rPr lang="en-US" altLang="ja-JP" sz="1200" b="1">
                <a:latin typeface="+mn-ea"/>
              </a:rPr>
              <a:t>(</a:t>
            </a:r>
            <a:r>
              <a:rPr lang="ja-JP" altLang="en-US" sz="1200" b="1">
                <a:latin typeface="+mn-ea"/>
              </a:rPr>
              <a:t>絵画との組み合わせであれば、絵画単体で応募してください</a:t>
            </a:r>
            <a:r>
              <a:rPr lang="en-US" altLang="ja-JP" sz="1200" b="1"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ja-JP" altLang="en-US" sz="2000">
                <a:latin typeface="+mn-ea"/>
              </a:rPr>
              <a:t>画像ファイルのサイズ：</a:t>
            </a:r>
            <a:r>
              <a:rPr lang="en-US" altLang="ja-JP" sz="2000">
                <a:latin typeface="+mn-ea"/>
              </a:rPr>
              <a:t>1</a:t>
            </a:r>
            <a:r>
              <a:rPr lang="ja-JP" altLang="en-US" sz="2000">
                <a:latin typeface="+mn-ea"/>
              </a:rPr>
              <a:t>点につき</a:t>
            </a:r>
            <a:r>
              <a:rPr lang="en-US" altLang="ja-JP" sz="2000">
                <a:latin typeface="+mn-ea"/>
              </a:rPr>
              <a:t>1MB</a:t>
            </a:r>
            <a:r>
              <a:rPr lang="ja-JP" altLang="en-US" sz="2000">
                <a:latin typeface="+mn-ea"/>
              </a:rPr>
              <a:t>程度（最大</a:t>
            </a:r>
            <a:r>
              <a:rPr lang="en-US" altLang="ja-JP" sz="2000">
                <a:latin typeface="+mn-ea"/>
              </a:rPr>
              <a:t>1.5MB</a:t>
            </a:r>
            <a:r>
              <a:rPr lang="ja-JP" altLang="en-US" sz="2000">
                <a:latin typeface="+mn-ea"/>
              </a:rPr>
              <a:t>以内）</a:t>
            </a:r>
            <a:endParaRPr lang="en-US" altLang="ja-JP" sz="2000">
              <a:latin typeface="+mn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ja-JP" altLang="en-US" sz="1200">
                <a:latin typeface="+mn-ea"/>
              </a:rPr>
              <a:t>　　　　　・画像ファイルが小さいと審査に影響する可能性あります点、ご留意ください。</a:t>
            </a:r>
            <a:endParaRPr lang="en-US" altLang="ja-JP" sz="200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2000">
                <a:latin typeface="+mn-ea"/>
              </a:rPr>
              <a:t>形式</a:t>
            </a:r>
            <a:r>
              <a:rPr lang="en-US" altLang="ja-JP" sz="2000">
                <a:latin typeface="+mn-ea"/>
              </a:rPr>
              <a:t>: jpg</a:t>
            </a:r>
            <a:r>
              <a:rPr lang="ja-JP" altLang="en-US" sz="2000">
                <a:latin typeface="+mn-ea"/>
              </a:rPr>
              <a:t>または</a:t>
            </a:r>
            <a:r>
              <a:rPr lang="en-US" altLang="ja-JP" sz="2000">
                <a:latin typeface="+mn-ea"/>
              </a:rPr>
              <a:t>bmp</a:t>
            </a:r>
            <a:r>
              <a:rPr lang="ja-JP" altLang="en-US" sz="2000">
                <a:latin typeface="+mn-ea"/>
              </a:rPr>
              <a:t>形式</a:t>
            </a:r>
            <a:endParaRPr lang="en-US" altLang="ja-JP" sz="200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2000">
                <a:latin typeface="+mn-ea"/>
              </a:rPr>
              <a:t>画像ファイル名：下記の命名規則に従って登録</a:t>
            </a:r>
            <a:endParaRPr lang="en-US" altLang="ja-JP" sz="2000">
              <a:latin typeface="+mn-ea"/>
            </a:endParaRPr>
          </a:p>
          <a:p>
            <a:pPr marL="400001" lvl="1" indent="0">
              <a:lnSpc>
                <a:spcPct val="150000"/>
              </a:lnSpc>
              <a:buNone/>
            </a:pPr>
            <a:r>
              <a:rPr lang="ja-JP" altLang="en-US" sz="1200">
                <a:latin typeface="+mn-ea"/>
              </a:rPr>
              <a:t>命名規則：　「　</a:t>
            </a:r>
            <a:r>
              <a:rPr lang="en-US" altLang="ja-JP" sz="1200">
                <a:latin typeface="+mn-ea"/>
              </a:rPr>
              <a:t>04_</a:t>
            </a:r>
            <a:r>
              <a:rPr lang="ja-JP" altLang="en-US" sz="1200">
                <a:latin typeface="+mn-ea"/>
              </a:rPr>
              <a:t>作品①</a:t>
            </a:r>
            <a:r>
              <a:rPr lang="en-US" altLang="ja-JP" sz="1200">
                <a:latin typeface="+mn-ea"/>
              </a:rPr>
              <a:t>_</a:t>
            </a:r>
            <a:r>
              <a:rPr lang="ja-JP" altLang="en-US" sz="1200">
                <a:latin typeface="+mn-ea"/>
              </a:rPr>
              <a:t>（作品タイトル）</a:t>
            </a:r>
            <a:r>
              <a:rPr lang="en-US" altLang="ja-JP" sz="1200">
                <a:latin typeface="+mn-ea"/>
              </a:rPr>
              <a:t>_</a:t>
            </a:r>
            <a:r>
              <a:rPr lang="ja-JP" altLang="en-US" sz="1200">
                <a:latin typeface="+mn-ea"/>
              </a:rPr>
              <a:t>（ご自身のお名前）」</a:t>
            </a:r>
            <a:r>
              <a:rPr lang="ja-JP" altLang="en-US" sz="1000" b="0" i="0">
                <a:effectLst/>
                <a:latin typeface="apple-system-lf-sp"/>
              </a:rPr>
              <a:t> 　　</a:t>
            </a:r>
            <a:r>
              <a:rPr lang="en-US" altLang="ja-JP" sz="1000" b="0" i="0">
                <a:effectLst/>
                <a:latin typeface="apple-system-lf-sp"/>
              </a:rPr>
              <a:t>※</a:t>
            </a:r>
            <a:r>
              <a:rPr lang="ja-JP" altLang="en-US" sz="1000" b="0" i="0">
                <a:effectLst/>
                <a:latin typeface="apple-system-lf-sp"/>
              </a:rPr>
              <a:t>（）内を編集してください</a:t>
            </a:r>
            <a:endParaRPr lang="en-US" altLang="ja-JP" sz="1200">
              <a:latin typeface="+mn-ea"/>
            </a:endParaRPr>
          </a:p>
          <a:p>
            <a:pPr marL="400001" lvl="1" indent="0">
              <a:lnSpc>
                <a:spcPct val="150000"/>
              </a:lnSpc>
              <a:buNone/>
            </a:pPr>
            <a:r>
              <a:rPr lang="ja-JP" altLang="en-US" sz="1200">
                <a:solidFill>
                  <a:srgbClr val="FF0000"/>
                </a:solidFill>
                <a:latin typeface="+mn-ea"/>
              </a:rPr>
              <a:t>例・・・・作品名が</a:t>
            </a:r>
            <a:r>
              <a:rPr lang="en-US" altLang="ja-JP" sz="1200">
                <a:solidFill>
                  <a:srgbClr val="FF0000"/>
                </a:solidFill>
                <a:latin typeface="+mn-ea"/>
              </a:rPr>
              <a:t>1</a:t>
            </a:r>
            <a:r>
              <a:rPr lang="ja-JP" altLang="en-US" sz="1200">
                <a:solidFill>
                  <a:srgbClr val="FF0000"/>
                </a:solidFill>
                <a:latin typeface="+mn-ea"/>
              </a:rPr>
              <a:t>点目「いやし」、</a:t>
            </a:r>
            <a:r>
              <a:rPr lang="en-US" altLang="ja-JP" sz="1200">
                <a:solidFill>
                  <a:srgbClr val="FF0000"/>
                </a:solidFill>
                <a:latin typeface="+mn-ea"/>
              </a:rPr>
              <a:t>2</a:t>
            </a:r>
            <a:r>
              <a:rPr lang="ja-JP" altLang="en-US" sz="1200">
                <a:solidFill>
                  <a:srgbClr val="FF0000"/>
                </a:solidFill>
                <a:latin typeface="+mn-ea"/>
              </a:rPr>
              <a:t>点目「木漏れ日」、応募者の名前が「田中太郎」だった場合</a:t>
            </a:r>
            <a:endParaRPr lang="en-US" altLang="ja-JP" sz="1200">
              <a:solidFill>
                <a:srgbClr val="FF0000"/>
              </a:solidFill>
              <a:latin typeface="+mn-ea"/>
            </a:endParaRPr>
          </a:p>
          <a:p>
            <a:pPr marL="400001" lvl="1" indent="0">
              <a:lnSpc>
                <a:spcPct val="150000"/>
              </a:lnSpc>
              <a:buNone/>
            </a:pPr>
            <a:r>
              <a:rPr lang="ja-JP" altLang="en-US" sz="1200">
                <a:latin typeface="+mn-ea"/>
              </a:rPr>
              <a:t>　　　　　各画像ファイル名：　「</a:t>
            </a:r>
            <a:r>
              <a:rPr lang="en-US" altLang="ja-JP" sz="1200">
                <a:latin typeface="+mn-ea"/>
              </a:rPr>
              <a:t>04_</a:t>
            </a:r>
            <a:r>
              <a:rPr lang="ja-JP" altLang="en-US" sz="1200">
                <a:latin typeface="+mn-ea"/>
              </a:rPr>
              <a:t>作品</a:t>
            </a:r>
            <a:r>
              <a:rPr lang="ja-JP" altLang="en-US" sz="1200">
                <a:solidFill>
                  <a:srgbClr val="FF0000"/>
                </a:solidFill>
                <a:latin typeface="+mn-ea"/>
              </a:rPr>
              <a:t>①</a:t>
            </a:r>
            <a:r>
              <a:rPr lang="en-US" altLang="ja-JP" sz="1200">
                <a:latin typeface="+mn-ea"/>
              </a:rPr>
              <a:t>_</a:t>
            </a:r>
            <a:r>
              <a:rPr lang="ja-JP" altLang="en-US" sz="1200">
                <a:solidFill>
                  <a:srgbClr val="FF0000"/>
                </a:solidFill>
                <a:latin typeface="+mn-ea"/>
              </a:rPr>
              <a:t>いやし</a:t>
            </a:r>
            <a:r>
              <a:rPr lang="en-US" altLang="ja-JP" sz="1200">
                <a:latin typeface="+mn-ea"/>
              </a:rPr>
              <a:t>_</a:t>
            </a:r>
            <a:r>
              <a:rPr lang="ja-JP" altLang="en-US" sz="1200">
                <a:solidFill>
                  <a:srgbClr val="FF0000"/>
                </a:solidFill>
                <a:latin typeface="+mn-ea"/>
              </a:rPr>
              <a:t>田中太郎</a:t>
            </a:r>
            <a:r>
              <a:rPr lang="ja-JP" altLang="en-US" sz="1200">
                <a:latin typeface="+mn-ea"/>
              </a:rPr>
              <a:t>」、　「</a:t>
            </a:r>
            <a:r>
              <a:rPr lang="en-US" altLang="ja-JP" sz="1200">
                <a:latin typeface="+mn-ea"/>
              </a:rPr>
              <a:t>04_</a:t>
            </a:r>
            <a:r>
              <a:rPr lang="ja-JP" altLang="en-US" sz="1200">
                <a:latin typeface="+mn-ea"/>
              </a:rPr>
              <a:t>作品</a:t>
            </a:r>
            <a:r>
              <a:rPr lang="ja-JP" altLang="en-US" sz="1200">
                <a:solidFill>
                  <a:srgbClr val="FF0000"/>
                </a:solidFill>
                <a:latin typeface="+mn-ea"/>
              </a:rPr>
              <a:t>②</a:t>
            </a:r>
            <a:r>
              <a:rPr lang="en-US" altLang="ja-JP" sz="1200">
                <a:latin typeface="+mn-ea"/>
              </a:rPr>
              <a:t>_</a:t>
            </a:r>
            <a:r>
              <a:rPr lang="ja-JP" altLang="en-US" sz="1200">
                <a:solidFill>
                  <a:srgbClr val="FF0000"/>
                </a:solidFill>
                <a:latin typeface="+mn-ea"/>
              </a:rPr>
              <a:t>木漏れ日</a:t>
            </a:r>
            <a:r>
              <a:rPr lang="en-US" altLang="ja-JP" sz="1200">
                <a:latin typeface="+mn-ea"/>
              </a:rPr>
              <a:t>_</a:t>
            </a:r>
            <a:r>
              <a:rPr lang="ja-JP" altLang="en-US" sz="1200">
                <a:solidFill>
                  <a:srgbClr val="FF0000"/>
                </a:solidFill>
                <a:latin typeface="+mn-ea"/>
              </a:rPr>
              <a:t>田中太郎</a:t>
            </a:r>
            <a:r>
              <a:rPr lang="ja-JP" altLang="en-US" sz="1200">
                <a:latin typeface="+mn-ea"/>
              </a:rPr>
              <a:t>」</a:t>
            </a:r>
            <a:endParaRPr lang="en-US" altLang="ja-JP" sz="120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D914D-D281-4C9A-9719-5A80C418D911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4" name="AutoShape 2" descr="「多摩美術大学 成績表」の画像検索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4" descr="「多摩美術大学 成績表」の画像検索結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AutoShape 6" descr="「多摩美術大学 成績表」の画像検索結果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4944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各ファイルの提出</a:t>
            </a:r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D914D-D281-4C9A-9719-5A80C418D911}" type="slidenum">
              <a:rPr kumimoji="1" lang="ja-JP" altLang="en-US" smtClean="0"/>
              <a:t>11</a:t>
            </a:fld>
            <a:endParaRPr kumimoji="1" lang="ja-JP" altLang="en-US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783E84D-3D23-95E7-A896-E07C2D73A7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3688" y="2204864"/>
            <a:ext cx="5616624" cy="3804057"/>
          </a:xfrm>
          <a:prstGeom prst="rect">
            <a:avLst/>
          </a:prstGeom>
        </p:spPr>
      </p:pic>
      <p:sp>
        <p:nvSpPr>
          <p:cNvPr id="12" name="テキスト ボックス 5">
            <a:extLst>
              <a:ext uri="{FF2B5EF4-FFF2-40B4-BE49-F238E27FC236}">
                <a16:creationId xmlns:a16="http://schemas.microsoft.com/office/drawing/2014/main" id="{2165A78E-0423-9C52-6404-A1C343A9F3BD}"/>
              </a:ext>
            </a:extLst>
          </p:cNvPr>
          <p:cNvSpPr txBox="1"/>
          <p:nvPr/>
        </p:nvSpPr>
        <p:spPr>
          <a:xfrm>
            <a:off x="539552" y="1433184"/>
            <a:ext cx="7200800" cy="5790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ja-JP"/>
            </a:defPPr>
            <a:lvl1pPr marL="0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8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各応募書類をエントリーフォームからアップロードしてご提出してください。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なお、ファイル形式は必ず、それぞれ指定の形式に変換してください。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C33FFF6-9CA9-38E6-EDAD-71958C85C915}"/>
              </a:ext>
            </a:extLst>
          </p:cNvPr>
          <p:cNvSpPr/>
          <p:nvPr/>
        </p:nvSpPr>
        <p:spPr>
          <a:xfrm>
            <a:off x="2699792" y="2237448"/>
            <a:ext cx="1080120" cy="25544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D565F58C-23EB-E72A-AFFC-A3F41328271C}"/>
              </a:ext>
            </a:extLst>
          </p:cNvPr>
          <p:cNvSpPr/>
          <p:nvPr/>
        </p:nvSpPr>
        <p:spPr>
          <a:xfrm>
            <a:off x="2627784" y="3533592"/>
            <a:ext cx="1080120" cy="25544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B50EFCE-8FAD-265E-AC21-615C713F5D30}"/>
              </a:ext>
            </a:extLst>
          </p:cNvPr>
          <p:cNvSpPr/>
          <p:nvPr/>
        </p:nvSpPr>
        <p:spPr>
          <a:xfrm>
            <a:off x="2699792" y="4797152"/>
            <a:ext cx="1656184" cy="25544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18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99F91BED-2467-59F5-C203-B2F8DE8E41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2532" y="2060848"/>
            <a:ext cx="5338936" cy="4259286"/>
          </a:xfrm>
          <a:prstGeom prst="rect">
            <a:avLst/>
          </a:prstGeom>
        </p:spPr>
      </p:pic>
      <p:sp>
        <p:nvSpPr>
          <p:cNvPr id="6" name="タイトル 2">
            <a:extLst>
              <a:ext uri="{FF2B5EF4-FFF2-40B4-BE49-F238E27FC236}">
                <a16:creationId xmlns:a16="http://schemas.microsoft.com/office/drawing/2014/main" id="{60F9AB20-4935-BD6C-6E9E-EF7C7748F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ja-JP" altLang="en-US" sz="3200" b="1">
                <a:latin typeface="+mn-ea"/>
              </a:rPr>
              <a:t>各ファイルの提出</a:t>
            </a:r>
            <a:endParaRPr kumimoji="1" lang="ja-JP" altLang="en-US"/>
          </a:p>
        </p:txBody>
      </p:sp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6F54BAE8-1660-88CC-55DF-F5A18C1DF764}"/>
              </a:ext>
            </a:extLst>
          </p:cNvPr>
          <p:cNvSpPr txBox="1"/>
          <p:nvPr/>
        </p:nvSpPr>
        <p:spPr>
          <a:xfrm>
            <a:off x="539552" y="1433184"/>
            <a:ext cx="7200800" cy="5604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ja-JP"/>
            </a:defPPr>
            <a:lvl1pPr marL="0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8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絵画作品画像を提出する際に、各作品の情報についてご記入ください。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100" b="1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C31D987A-BB85-1A71-1CBD-B2B64211BEBA}"/>
              </a:ext>
            </a:extLst>
          </p:cNvPr>
          <p:cNvSpPr/>
          <p:nvPr/>
        </p:nvSpPr>
        <p:spPr>
          <a:xfrm>
            <a:off x="2483768" y="3573016"/>
            <a:ext cx="3888432" cy="288032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0599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BF0359-8D83-4F43-ABA1-56160B84E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応募書類の提出の受付について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6901D6-800B-4ADC-AA3A-14E716759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en-US" altLang="ja-JP" sz="2000" b="1">
              <a:latin typeface="+mn-ea"/>
            </a:endParaRPr>
          </a:p>
          <a:p>
            <a:r>
              <a:rPr lang="ja-JP" altLang="en-US" sz="2800">
                <a:latin typeface="+mn-ea"/>
              </a:rPr>
              <a:t>応募期間：</a:t>
            </a:r>
            <a:r>
              <a:rPr lang="en-US" altLang="ja-JP" sz="2800" b="1" u="sng">
                <a:latin typeface="+mn-ea"/>
              </a:rPr>
              <a:t>5/7</a:t>
            </a:r>
            <a:r>
              <a:rPr lang="ja-JP" altLang="en-US" sz="2800" b="1" u="sng">
                <a:latin typeface="+mn-ea"/>
              </a:rPr>
              <a:t>（火）～</a:t>
            </a:r>
            <a:r>
              <a:rPr lang="en-US" altLang="ja-JP" sz="2800" b="1" u="sng">
                <a:latin typeface="+mn-ea"/>
              </a:rPr>
              <a:t>6/13</a:t>
            </a:r>
            <a:r>
              <a:rPr lang="ja-JP" altLang="en-US" sz="2800" b="1" u="sng">
                <a:latin typeface="+mn-ea"/>
              </a:rPr>
              <a:t>（木）</a:t>
            </a:r>
            <a:r>
              <a:rPr lang="en-US" altLang="ja-JP" sz="2800" b="1" u="sng">
                <a:latin typeface="+mn-ea"/>
              </a:rPr>
              <a:t>17</a:t>
            </a:r>
            <a:r>
              <a:rPr lang="ja-JP" altLang="en-US" sz="2800" b="1" u="sng">
                <a:latin typeface="+mn-ea"/>
              </a:rPr>
              <a:t>：</a:t>
            </a:r>
            <a:r>
              <a:rPr lang="en-US" altLang="ja-JP" sz="2800" b="1" u="sng">
                <a:latin typeface="+mn-ea"/>
              </a:rPr>
              <a:t>00</a:t>
            </a:r>
            <a:r>
              <a:rPr lang="ja-JP" altLang="en-US" sz="2800" b="1" u="sng">
                <a:latin typeface="+mn-ea"/>
              </a:rPr>
              <a:t>まで</a:t>
            </a:r>
            <a:endParaRPr lang="en-US" altLang="ja-JP" sz="2800" b="1" u="sng">
              <a:solidFill>
                <a:srgbClr val="FF0066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ja-JP" sz="1600">
                <a:solidFill>
                  <a:srgbClr val="FF0000"/>
                </a:solidFill>
                <a:latin typeface="+mn-ea"/>
              </a:rPr>
              <a:t>※ </a:t>
            </a:r>
            <a:r>
              <a:rPr lang="ja-JP" altLang="en-US" sz="1600">
                <a:solidFill>
                  <a:srgbClr val="FF0000"/>
                </a:solidFill>
                <a:latin typeface="+mn-ea"/>
              </a:rPr>
              <a:t>受付期間を過ぎるとエントリーできなくなりますので、期間内にご提出ください。</a:t>
            </a:r>
            <a:endParaRPr lang="en-US" altLang="ja-JP" sz="1600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endParaRPr lang="en-US" altLang="ja-JP" sz="2800">
              <a:solidFill>
                <a:srgbClr val="FF0066"/>
              </a:solidFill>
              <a:latin typeface="+mn-ea"/>
            </a:endParaRPr>
          </a:p>
          <a:p>
            <a:r>
              <a:rPr kumimoji="1" lang="ja-JP" altLang="en-US" sz="2800">
                <a:latin typeface="+mn-ea"/>
              </a:rPr>
              <a:t>結果発表：</a:t>
            </a:r>
            <a:r>
              <a:rPr kumimoji="1" lang="en-US" altLang="ja-JP" sz="2800">
                <a:latin typeface="+mn-ea"/>
              </a:rPr>
              <a:t>8/2</a:t>
            </a:r>
            <a:r>
              <a:rPr kumimoji="1" lang="ja-JP" altLang="en-US" sz="2800">
                <a:latin typeface="+mn-ea"/>
              </a:rPr>
              <a:t>（金）</a:t>
            </a:r>
            <a:endParaRPr lang="en-US" altLang="ja-JP" sz="2800">
              <a:latin typeface="+mn-ea"/>
            </a:endParaRPr>
          </a:p>
          <a:p>
            <a:endParaRPr kumimoji="1" lang="en-US" altLang="ja-JP" sz="2800" b="1" u="sng">
              <a:solidFill>
                <a:schemeClr val="accent6">
                  <a:lumMod val="75000"/>
                </a:schemeClr>
              </a:solidFill>
              <a:latin typeface="+mn-ea"/>
            </a:endParaRPr>
          </a:p>
          <a:p>
            <a:pPr marL="0" indent="0" algn="ctr">
              <a:buNone/>
            </a:pPr>
            <a:r>
              <a:rPr kumimoji="1" lang="ja-JP" altLang="en-US" b="1" u="sng">
                <a:latin typeface="+mn-ea"/>
              </a:rPr>
              <a:t>応募お待ちしております！</a:t>
            </a:r>
          </a:p>
        </p:txBody>
      </p:sp>
    </p:spTree>
    <p:extLst>
      <p:ext uri="{BB962C8B-B14F-4D97-AF65-F5344CB8AC3E}">
        <p14:creationId xmlns:p14="http://schemas.microsoft.com/office/powerpoint/2010/main" val="3625509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お問い合わせ先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D914D-D281-4C9A-9719-5A80C418D911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560" y="2261771"/>
            <a:ext cx="7920880" cy="224676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ja-JP" sz="3600" b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一般財団法人神山財団　事務局</a:t>
            </a:r>
            <a:endParaRPr lang="en-US" altLang="ja-JP" sz="3600" b="1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ja-JP" altLang="ja-JP" sz="3600" b="1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3200" b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E-mail:</a:t>
            </a:r>
            <a:r>
              <a:rPr lang="ja-JP" altLang="ja-JP" sz="3200" b="1">
                <a:solidFill>
                  <a:srgbClr val="00206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3200" b="1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entry_art@kamiyama-f.jp</a:t>
            </a:r>
            <a:endParaRPr lang="en-US" altLang="ja-JP" sz="3200" b="1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ja-JP" altLang="en-US" sz="3600" b="1">
              <a:solidFill>
                <a:srgbClr val="00206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611560" y="1844824"/>
            <a:ext cx="7920880" cy="29523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41524121-757C-4683-BBF3-3C3299A3EBB6}"/>
              </a:ext>
            </a:extLst>
          </p:cNvPr>
          <p:cNvCxnSpPr>
            <a:cxnSpLocks/>
          </p:cNvCxnSpPr>
          <p:nvPr/>
        </p:nvCxnSpPr>
        <p:spPr>
          <a:xfrm>
            <a:off x="2699792" y="4005064"/>
            <a:ext cx="5616624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0446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5000">
        <p:fade/>
      </p:transition>
    </mc:Choice>
    <mc:Fallback xmlns="">
      <p:transition spd="med" advClick="0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応募書類の種類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ja-JP" altLang="en-US" sz="2000">
                <a:latin typeface="+mn-ea"/>
              </a:rPr>
              <a:t>提出</a:t>
            </a:r>
            <a:r>
              <a:rPr lang="ja-JP" altLang="ja-JP" sz="2000">
                <a:latin typeface="+mn-ea"/>
              </a:rPr>
              <a:t>書類は3種類、画像ファイル</a:t>
            </a:r>
            <a:r>
              <a:rPr lang="en-US" altLang="ja-JP" sz="2000" dirty="0">
                <a:latin typeface="+mn-ea"/>
              </a:rPr>
              <a:t>2</a:t>
            </a:r>
            <a:r>
              <a:rPr lang="ja-JP" altLang="ja-JP" sz="2000">
                <a:latin typeface="+mn-ea"/>
              </a:rPr>
              <a:t>点です。</a:t>
            </a:r>
            <a:br>
              <a:rPr lang="en-US" altLang="ja-JP" sz="2000" dirty="0">
                <a:latin typeface="+mn-ea"/>
              </a:rPr>
            </a:br>
            <a:r>
              <a:rPr lang="ja-JP" altLang="en-US" sz="2000" b="1">
                <a:latin typeface="+mn-ea"/>
              </a:rPr>
              <a:t>すべて指定の応募フォームよりご提出ください。</a:t>
            </a:r>
            <a:endParaRPr kumimoji="1" lang="en-US" altLang="ja-JP" sz="2000" b="1">
              <a:solidFill>
                <a:srgbClr val="0033CC"/>
              </a:solidFill>
              <a:latin typeface="+mn-ea"/>
            </a:endParaRPr>
          </a:p>
          <a:p>
            <a:pPr marL="514350" indent="-514350">
              <a:lnSpc>
                <a:spcPct val="150000"/>
              </a:lnSpc>
              <a:buFont typeface="+mj-ea"/>
              <a:buAutoNum type="circleNumDbPlain"/>
            </a:pPr>
            <a:r>
              <a:rPr kumimoji="1" lang="ja-JP" altLang="en-US" sz="2000" b="1">
                <a:solidFill>
                  <a:srgbClr val="0033CC"/>
                </a:solidFill>
                <a:latin typeface="+mn-ea"/>
              </a:rPr>
              <a:t>履歴書　</a:t>
            </a:r>
            <a:r>
              <a:rPr lang="ja-JP" altLang="en-US" sz="2000" b="1">
                <a:solidFill>
                  <a:srgbClr val="FF0000"/>
                </a:solidFill>
                <a:latin typeface="+mn-ea"/>
              </a:rPr>
              <a:t>※ＰＤＦ形式</a:t>
            </a:r>
            <a:endParaRPr lang="ja-JP" sz="2000">
              <a:solidFill>
                <a:srgbClr val="000000"/>
              </a:solidFill>
              <a:latin typeface="+mn-ea"/>
            </a:endParaRPr>
          </a:p>
          <a:p>
            <a:pPr marL="514350" indent="-514350">
              <a:lnSpc>
                <a:spcPct val="150000"/>
              </a:lnSpc>
              <a:buAutoNum type="circleNumDbPlain"/>
            </a:pPr>
            <a:r>
              <a:rPr lang="ja-JP" altLang="en-US" sz="2000" b="1">
                <a:solidFill>
                  <a:srgbClr val="0033CC"/>
                </a:solidFill>
                <a:latin typeface="+mn-ea"/>
              </a:rPr>
              <a:t>作品論　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sz="2000" b="1">
                <a:solidFill>
                  <a:srgbClr val="FF0000"/>
                </a:solidFill>
                <a:latin typeface="+mn-ea"/>
              </a:rPr>
              <a:t>ＰＤＦ形式</a:t>
            </a:r>
            <a:endParaRPr lang="ja-JP" sz="2000">
              <a:latin typeface="+mn-ea"/>
            </a:endParaRPr>
          </a:p>
          <a:p>
            <a:pPr marL="514350" indent="-514350">
              <a:lnSpc>
                <a:spcPct val="150000"/>
              </a:lnSpc>
              <a:buAutoNum type="circleNumDbPlain"/>
            </a:pPr>
            <a:r>
              <a:rPr kumimoji="1" lang="ja-JP" altLang="en-US" sz="2000" b="1">
                <a:latin typeface="+mn-ea"/>
              </a:rPr>
              <a:t>成績表　</a:t>
            </a:r>
            <a:r>
              <a:rPr lang="en-US" altLang="ja-JP" sz="2000" b="1" dirty="0">
                <a:solidFill>
                  <a:srgbClr val="FF0000"/>
                </a:solidFill>
                <a:latin typeface="+mn-ea"/>
              </a:rPr>
              <a:t>※</a:t>
            </a:r>
            <a:r>
              <a:rPr lang="ja-JP" altLang="en-US" sz="2000" b="1">
                <a:solidFill>
                  <a:srgbClr val="FF0000"/>
                </a:solidFill>
                <a:latin typeface="+mn-ea"/>
              </a:rPr>
              <a:t>Ｐ</a:t>
            </a:r>
            <a:r>
              <a:rPr lang="ja-JP" sz="2000" b="1">
                <a:solidFill>
                  <a:srgbClr val="FF0000"/>
                </a:solidFill>
                <a:latin typeface="+mn-ea"/>
              </a:rPr>
              <a:t>ＤＦ</a:t>
            </a:r>
            <a:r>
              <a:rPr lang="ja-JP" altLang="en-US" sz="2000" b="1">
                <a:solidFill>
                  <a:srgbClr val="FF0000"/>
                </a:solidFill>
                <a:latin typeface="+mn-ea"/>
              </a:rPr>
              <a:t>またはＪＰＥＧ</a:t>
            </a:r>
            <a:r>
              <a:rPr lang="ja-JP" sz="2000" b="1">
                <a:solidFill>
                  <a:srgbClr val="FF0000"/>
                </a:solidFill>
                <a:latin typeface="+mn-ea"/>
              </a:rPr>
              <a:t>形式</a:t>
            </a:r>
            <a:endParaRPr lang="ja-JP" sz="2000">
              <a:latin typeface="+mn-ea"/>
              <a:cs typeface="Arial"/>
            </a:endParaRPr>
          </a:p>
          <a:p>
            <a:pPr marL="514350" indent="-514350">
              <a:lnSpc>
                <a:spcPct val="150000"/>
              </a:lnSpc>
              <a:buFont typeface="+mj-ea"/>
              <a:buAutoNum type="circleNumDbPlain"/>
            </a:pPr>
            <a:r>
              <a:rPr lang="ja-JP" altLang="en-US" sz="2000" b="1">
                <a:latin typeface="+mn-ea"/>
              </a:rPr>
              <a:t>絵画作品画像</a:t>
            </a:r>
            <a:r>
              <a:rPr lang="en-US" altLang="ja-JP" sz="2000" b="1" dirty="0">
                <a:latin typeface="+mn-ea"/>
              </a:rPr>
              <a:t>2</a:t>
            </a:r>
            <a:r>
              <a:rPr lang="ja-JP" altLang="en-US" sz="2000" b="1">
                <a:latin typeface="+mn-ea"/>
              </a:rPr>
              <a:t>点　</a:t>
            </a:r>
            <a:r>
              <a:rPr lang="ja-JP" altLang="en-US" sz="2000" b="1">
                <a:solidFill>
                  <a:srgbClr val="FF0000"/>
                </a:solidFill>
                <a:latin typeface="+mn-ea"/>
              </a:rPr>
              <a:t>※ＪＰＥＧ形式</a:t>
            </a:r>
            <a:endParaRPr lang="en-US" altLang="ja-JP" sz="2000" b="1">
              <a:solidFill>
                <a:srgbClr val="FF0000"/>
              </a:solidFill>
              <a:latin typeface="+mn-ea"/>
            </a:endParaRPr>
          </a:p>
          <a:p>
            <a:pPr marL="0" indent="0">
              <a:buNone/>
            </a:pPr>
            <a:endParaRPr kumimoji="1" lang="en-US" altLang="ja-JP" sz="2000">
              <a:latin typeface="+mn-ea"/>
            </a:endParaRPr>
          </a:p>
          <a:p>
            <a:pPr marL="0" indent="0">
              <a:buNone/>
            </a:pPr>
            <a:r>
              <a:rPr lang="ja-JP" altLang="en-US" sz="2000">
                <a:solidFill>
                  <a:srgbClr val="0033CC"/>
                </a:solidFill>
                <a:latin typeface="+mn-ea"/>
              </a:rPr>
              <a:t>①②は</a:t>
            </a:r>
            <a:r>
              <a:rPr lang="en-US" altLang="ja-JP" sz="2000" dirty="0">
                <a:solidFill>
                  <a:srgbClr val="0033CC"/>
                </a:solidFill>
                <a:latin typeface="+mn-ea"/>
              </a:rPr>
              <a:t>Web</a:t>
            </a:r>
            <a:r>
              <a:rPr lang="ja-JP" altLang="en-US" sz="2000">
                <a:solidFill>
                  <a:srgbClr val="0033CC"/>
                </a:solidFill>
                <a:latin typeface="+mn-ea"/>
              </a:rPr>
              <a:t>から指定フォーマットのファイルをダウンロードしてください。</a:t>
            </a:r>
            <a:endParaRPr lang="ja-JP" altLang="en-US" sz="2000" u="sng">
              <a:solidFill>
                <a:srgbClr val="0033CC"/>
              </a:solidFill>
              <a:latin typeface="+mn-ea"/>
            </a:endParaRPr>
          </a:p>
          <a:p>
            <a:pPr marL="0" indent="0">
              <a:buNone/>
            </a:pPr>
            <a:r>
              <a:rPr lang="en-US" altLang="ja-JP" sz="2000" u="sng" dirty="0">
                <a:solidFill>
                  <a:srgbClr val="0033CC"/>
                </a:solidFill>
                <a:latin typeface="+mn-ea"/>
              </a:rPr>
              <a:t>※Word</a:t>
            </a:r>
            <a:r>
              <a:rPr lang="ja-JP" altLang="en-US" sz="2000" u="sng">
                <a:solidFill>
                  <a:srgbClr val="0033CC"/>
                </a:solidFill>
                <a:latin typeface="+mn-ea"/>
              </a:rPr>
              <a:t>・Pages・</a:t>
            </a:r>
            <a:r>
              <a:rPr lang="en-US" altLang="ja-JP" sz="2000" u="sng" dirty="0">
                <a:solidFill>
                  <a:srgbClr val="0033CC"/>
                </a:solidFill>
                <a:latin typeface="+mn-ea"/>
              </a:rPr>
              <a:t>Google</a:t>
            </a:r>
            <a:r>
              <a:rPr lang="ja-JP" altLang="en-US" sz="2000" u="sng">
                <a:solidFill>
                  <a:srgbClr val="0033CC"/>
                </a:solidFill>
                <a:latin typeface="+mn-ea"/>
              </a:rPr>
              <a:t>ドキュメントファイルのため、手書き不要です。</a:t>
            </a:r>
            <a:endParaRPr lang="ja-JP" altLang="en-US" sz="2000" u="sng">
              <a:solidFill>
                <a:srgbClr val="0033CC"/>
              </a:solidFill>
              <a:latin typeface="+mn-ea"/>
              <a:cs typeface="Arial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D914D-D281-4C9A-9719-5A80C418D91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78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 </a:t>
            </a:r>
            <a:r>
              <a:rPr kumimoji="1" lang="ja-JP" altLang="en-US"/>
              <a:t>①履歴書　書き方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D914D-D281-4C9A-9719-5A80C418D911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9656" y="1364683"/>
            <a:ext cx="6163336" cy="57900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1100" b="1" err="1">
                <a:latin typeface="+mn-ea"/>
                <a:cs typeface="メイリオ" panose="020B0604030504040204" pitchFamily="50" charset="-128"/>
              </a:rPr>
              <a:t>赤文字の部分</a:t>
            </a: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について、</a:t>
            </a:r>
            <a:r>
              <a:rPr kumimoji="1" lang="ja-JP" altLang="en-US" sz="1100" b="1">
                <a:latin typeface="+mn-ea"/>
                <a:cs typeface="メイリオ" panose="020B0604030504040204" pitchFamily="50" charset="-128"/>
              </a:rPr>
              <a:t>各項目漏れなく埋めてください</a:t>
            </a: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。</a:t>
            </a:r>
            <a:endParaRPr lang="ja-JP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※画像の入力内容は参考の内容です。</a:t>
            </a:r>
            <a:endParaRPr lang="ja-JP">
              <a:latin typeface="+mn-ea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2CAD27B-C0A1-410B-B0D4-BC299EAE45E0}"/>
              </a:ext>
            </a:extLst>
          </p:cNvPr>
          <p:cNvSpPr/>
          <p:nvPr/>
        </p:nvSpPr>
        <p:spPr>
          <a:xfrm>
            <a:off x="4427984" y="2218380"/>
            <a:ext cx="2925796" cy="2745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テーブル&#10;&#10;説明は自動で生成されたものです">
            <a:extLst>
              <a:ext uri="{FF2B5EF4-FFF2-40B4-BE49-F238E27FC236}">
                <a16:creationId xmlns:a16="http://schemas.microsoft.com/office/drawing/2014/main" id="{5FBA85A5-D094-664E-99FA-CF964CB72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713" y="1969695"/>
            <a:ext cx="6422572" cy="409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067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 </a:t>
            </a:r>
            <a:r>
              <a:rPr kumimoji="1" lang="ja-JP" altLang="en-US"/>
              <a:t>①履歴書　書き方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D914D-D281-4C9A-9719-5A80C418D911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2CAD27B-C0A1-410B-B0D4-BC299EAE45E0}"/>
              </a:ext>
            </a:extLst>
          </p:cNvPr>
          <p:cNvSpPr/>
          <p:nvPr/>
        </p:nvSpPr>
        <p:spPr>
          <a:xfrm>
            <a:off x="4427984" y="2218380"/>
            <a:ext cx="2925796" cy="2745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7" name="図 16" descr="テーブル&#10;&#10;説明は自動で生成されたものです">
            <a:extLst>
              <a:ext uri="{FF2B5EF4-FFF2-40B4-BE49-F238E27FC236}">
                <a16:creationId xmlns:a16="http://schemas.microsoft.com/office/drawing/2014/main" id="{A817CD6C-3822-FB02-A95A-BBEDA6B52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884" y="1529195"/>
            <a:ext cx="6797139" cy="4522025"/>
          </a:xfrm>
          <a:prstGeom prst="rect">
            <a:avLst/>
          </a:prstGeom>
        </p:spPr>
      </p:pic>
      <p:sp>
        <p:nvSpPr>
          <p:cNvPr id="4" name="テキスト ボックス 5">
            <a:extLst>
              <a:ext uri="{FF2B5EF4-FFF2-40B4-BE49-F238E27FC236}">
                <a16:creationId xmlns:a16="http://schemas.microsoft.com/office/drawing/2014/main" id="{01F6C206-5354-263C-0C78-8F0053949816}"/>
              </a:ext>
            </a:extLst>
          </p:cNvPr>
          <p:cNvSpPr txBox="1"/>
          <p:nvPr/>
        </p:nvSpPr>
        <p:spPr>
          <a:xfrm>
            <a:off x="5905568" y="2492839"/>
            <a:ext cx="3303362" cy="8329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ja-JP"/>
            </a:defPPr>
            <a:lvl1pPr marL="0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8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kumimoji="1" lang="en-US" altLang="ja-JP" sz="1100" b="1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※</a:t>
            </a:r>
            <a:r>
              <a:rPr lang="en-US" altLang="ja-JP" sz="1100" b="1" err="1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テキストで「ちぇっく」と入力すると</a:t>
            </a:r>
            <a:endParaRPr lang="ja-JP" altLang="en-US" sz="1100" b="1" err="1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100" b="1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「☑」</a:t>
            </a:r>
            <a:r>
              <a:rPr lang="en-US" altLang="ja-JP" sz="1100" b="1" err="1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の記号を入力できます</a:t>
            </a:r>
            <a:r>
              <a:rPr lang="en-US" altLang="ja-JP" sz="1100" b="1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。</a:t>
            </a:r>
            <a:endParaRPr lang="ja-JP" altLang="en-US" sz="1100" b="1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endParaRPr lang="en-US" altLang="ja-JP" sz="1100" b="1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A2FEA27E-F1C1-6958-6546-B57E71DE18AC}"/>
              </a:ext>
            </a:extLst>
          </p:cNvPr>
          <p:cNvCxnSpPr>
            <a:cxnSpLocks/>
          </p:cNvCxnSpPr>
          <p:nvPr/>
        </p:nvCxnSpPr>
        <p:spPr>
          <a:xfrm flipH="1" flipV="1">
            <a:off x="5771980" y="2132745"/>
            <a:ext cx="9301" cy="81329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図 10" descr="テキスト&#10;&#10;説明は自動で生成されたものです">
            <a:extLst>
              <a:ext uri="{FF2B5EF4-FFF2-40B4-BE49-F238E27FC236}">
                <a16:creationId xmlns:a16="http://schemas.microsoft.com/office/drawing/2014/main" id="{FF7E7F51-88A5-34BB-1E0D-C9A7493EB2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5279" y="3072751"/>
            <a:ext cx="1750599" cy="1338863"/>
          </a:xfrm>
          <a:prstGeom prst="rect">
            <a:avLst/>
          </a:prstGeom>
          <a:ln w="28575"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761586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①履歴書</a:t>
            </a:r>
            <a:r>
              <a:rPr lang="ja-JP" altLang="en-US"/>
              <a:t>を</a:t>
            </a:r>
            <a:r>
              <a:rPr kumimoji="1" lang="ja-JP" altLang="en-US"/>
              <a:t>ＰＤＦ形式で保存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D914D-D281-4C9A-9719-5A80C418D911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2CAD27B-C0A1-410B-B0D4-BC299EAE45E0}"/>
              </a:ext>
            </a:extLst>
          </p:cNvPr>
          <p:cNvSpPr/>
          <p:nvPr/>
        </p:nvSpPr>
        <p:spPr>
          <a:xfrm>
            <a:off x="4427984" y="2218380"/>
            <a:ext cx="2925796" cy="2745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5">
            <a:extLst>
              <a:ext uri="{FF2B5EF4-FFF2-40B4-BE49-F238E27FC236}">
                <a16:creationId xmlns:a16="http://schemas.microsoft.com/office/drawing/2014/main" id="{01F6C206-5354-263C-0C78-8F0053949816}"/>
              </a:ext>
            </a:extLst>
          </p:cNvPr>
          <p:cNvSpPr txBox="1"/>
          <p:nvPr/>
        </p:nvSpPr>
        <p:spPr>
          <a:xfrm>
            <a:off x="539552" y="1433184"/>
            <a:ext cx="7200800" cy="13407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ja-JP"/>
            </a:defPPr>
            <a:lvl1pPr marL="0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8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ja-JP" sz="1100" b="1">
                <a:latin typeface="+mn-ea"/>
                <a:cs typeface="メイリオ" panose="020B0604030504040204" pitchFamily="50" charset="-128"/>
              </a:rPr>
              <a:t>Word</a:t>
            </a: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ファイル・</a:t>
            </a:r>
            <a:r>
              <a:rPr lang="en-US" altLang="ja-JP" sz="1100" b="1">
                <a:latin typeface="+mn-ea"/>
                <a:cs typeface="メイリオ" panose="020B0604030504040204" pitchFamily="50" charset="-128"/>
              </a:rPr>
              <a:t>Google</a:t>
            </a: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ドキュメントで入力したものを、必ずＰＤＦ形式に変換してご提出ください。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ＰＤＦに変換する方法は下記の通りです。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①　印刷ボタンをクリック（「</a:t>
            </a:r>
            <a:r>
              <a:rPr lang="en-US" altLang="ja-JP" sz="1100" b="1">
                <a:latin typeface="+mn-ea"/>
                <a:cs typeface="メイリオ" panose="020B0604030504040204" pitchFamily="50" charset="-128"/>
              </a:rPr>
              <a:t>Ctrl + P </a:t>
            </a: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」または「</a:t>
            </a:r>
            <a:r>
              <a:rPr lang="en-US" altLang="ja-JP" sz="1100" b="1" err="1">
                <a:latin typeface="+mn-ea"/>
                <a:cs typeface="メイリオ" panose="020B0604030504040204" pitchFamily="50" charset="-128"/>
              </a:rPr>
              <a:t>Commond</a:t>
            </a:r>
            <a:r>
              <a:rPr lang="en-US" altLang="ja-JP" sz="1100" b="1">
                <a:latin typeface="+mn-ea"/>
                <a:cs typeface="メイリオ" panose="020B0604030504040204" pitchFamily="50" charset="-128"/>
              </a:rPr>
              <a:t> + P </a:t>
            </a: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」を押す）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②　プリンターを「ＰＤＦ」に変更する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③　印刷ボタンをクリックする（＝ＰＤＦ形式ファイルをＰＣに保存する）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E54D1F85-23BA-ECB4-087F-3828515337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5596" y="3038512"/>
            <a:ext cx="6984776" cy="2928848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251C416-4382-D598-3854-4482F3A30276}"/>
              </a:ext>
            </a:extLst>
          </p:cNvPr>
          <p:cNvSpPr/>
          <p:nvPr/>
        </p:nvSpPr>
        <p:spPr>
          <a:xfrm>
            <a:off x="1115616" y="4005064"/>
            <a:ext cx="1368152" cy="288032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94C2BEC0-6B66-4347-568B-A6AFCD92253E}"/>
              </a:ext>
            </a:extLst>
          </p:cNvPr>
          <p:cNvSpPr/>
          <p:nvPr/>
        </p:nvSpPr>
        <p:spPr>
          <a:xfrm>
            <a:off x="1043608" y="3245560"/>
            <a:ext cx="648072" cy="61548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A76F830-6A88-0FF1-8537-F27826E1E94D}"/>
              </a:ext>
            </a:extLst>
          </p:cNvPr>
          <p:cNvSpPr txBox="1"/>
          <p:nvPr/>
        </p:nvSpPr>
        <p:spPr>
          <a:xfrm>
            <a:off x="1691680" y="3429000"/>
            <a:ext cx="504056" cy="473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1800" b="1">
                <a:solidFill>
                  <a:srgbClr val="FF0000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③</a:t>
            </a:r>
            <a:endParaRPr lang="en-US" altLang="ja-JP" sz="1800" b="1">
              <a:solidFill>
                <a:srgbClr val="FF0000"/>
              </a:solidFill>
              <a:latin typeface="メイリオ"/>
              <a:ea typeface="メイリオ"/>
              <a:cs typeface="メイリオ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624CBDB-25C9-7222-5DBE-121DC1F3F660}"/>
              </a:ext>
            </a:extLst>
          </p:cNvPr>
          <p:cNvSpPr txBox="1"/>
          <p:nvPr/>
        </p:nvSpPr>
        <p:spPr>
          <a:xfrm>
            <a:off x="2411760" y="3912477"/>
            <a:ext cx="504056" cy="473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b="1">
                <a:solidFill>
                  <a:srgbClr val="FF0000"/>
                </a:solidFill>
                <a:latin typeface="メイリオ"/>
                <a:ea typeface="メイリオ"/>
                <a:cs typeface="メイリオ" panose="020B0604030504040204" pitchFamily="50" charset="-128"/>
              </a:rPr>
              <a:t>②</a:t>
            </a:r>
            <a:endParaRPr lang="en-US" altLang="ja-JP" sz="1800" b="1">
              <a:solidFill>
                <a:srgbClr val="FF0000"/>
              </a:solidFill>
              <a:latin typeface="メイリオ"/>
              <a:ea typeface="メイリオ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2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 </a:t>
            </a:r>
            <a:r>
              <a:rPr lang="ja-JP" altLang="en-US"/>
              <a:t>②作品論　書き方</a:t>
            </a:r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D914D-D281-4C9A-9719-5A80C418D911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F82E871-F318-4D11-AFC7-BF7B8CAE77F4}"/>
              </a:ext>
            </a:extLst>
          </p:cNvPr>
          <p:cNvSpPr/>
          <p:nvPr/>
        </p:nvSpPr>
        <p:spPr>
          <a:xfrm>
            <a:off x="2213738" y="3175882"/>
            <a:ext cx="4716524" cy="1755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A6B1403D-FA52-104F-3B4E-F22EF3137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5676" y="1433464"/>
            <a:ext cx="5832648" cy="4647685"/>
          </a:xfrm>
          <a:prstGeom prst="rect">
            <a:avLst/>
          </a:prstGeom>
        </p:spPr>
      </p:pic>
      <p:sp>
        <p:nvSpPr>
          <p:cNvPr id="7" name="テキスト ボックス 5">
            <a:extLst>
              <a:ext uri="{FF2B5EF4-FFF2-40B4-BE49-F238E27FC236}">
                <a16:creationId xmlns:a16="http://schemas.microsoft.com/office/drawing/2014/main" id="{A84CDBDF-3BBD-66FC-4872-99A81B39B081}"/>
              </a:ext>
            </a:extLst>
          </p:cNvPr>
          <p:cNvSpPr txBox="1"/>
          <p:nvPr/>
        </p:nvSpPr>
        <p:spPr>
          <a:xfrm>
            <a:off x="5873945" y="2581170"/>
            <a:ext cx="3303362" cy="3065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ja-JP"/>
            </a:defPPr>
            <a:lvl1pPr marL="0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8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 b="1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氏名を記入してください。</a:t>
            </a:r>
            <a:endParaRPr lang="en-US" altLang="ja-JP" sz="1100" b="1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D390DA55-55AF-B93B-FDFC-D615DA59A0C1}"/>
              </a:ext>
            </a:extLst>
          </p:cNvPr>
          <p:cNvSpPr/>
          <p:nvPr/>
        </p:nvSpPr>
        <p:spPr>
          <a:xfrm>
            <a:off x="5796136" y="2132856"/>
            <a:ext cx="1692188" cy="422920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063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 </a:t>
            </a:r>
            <a:r>
              <a:rPr lang="ja-JP" altLang="en-US"/>
              <a:t>②作品論　書き方</a:t>
            </a:r>
            <a:endParaRPr kumimoji="1" lang="ja-JP" altLang="en-US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D914D-D281-4C9A-9719-5A80C418D911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BF82E871-F318-4D11-AFC7-BF7B8CAE77F4}"/>
              </a:ext>
            </a:extLst>
          </p:cNvPr>
          <p:cNvSpPr/>
          <p:nvPr/>
        </p:nvSpPr>
        <p:spPr>
          <a:xfrm>
            <a:off x="2213738" y="3175882"/>
            <a:ext cx="4716524" cy="1755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DA970C4-CB2E-202C-7888-8140AF3317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2311125"/>
            <a:ext cx="5103052" cy="1953716"/>
          </a:xfrm>
          <a:prstGeom prst="rect">
            <a:avLst/>
          </a:prstGeom>
        </p:spPr>
      </p:pic>
      <p:sp>
        <p:nvSpPr>
          <p:cNvPr id="8" name="テキスト ボックス 5">
            <a:extLst>
              <a:ext uri="{FF2B5EF4-FFF2-40B4-BE49-F238E27FC236}">
                <a16:creationId xmlns:a16="http://schemas.microsoft.com/office/drawing/2014/main" id="{A84CDBDF-3BBD-66FC-4872-99A81B39B081}"/>
              </a:ext>
            </a:extLst>
          </p:cNvPr>
          <p:cNvSpPr txBox="1"/>
          <p:nvPr/>
        </p:nvSpPr>
        <p:spPr>
          <a:xfrm>
            <a:off x="457200" y="1484651"/>
            <a:ext cx="7931224" cy="3065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ja-JP"/>
            </a:defPPr>
            <a:lvl1pPr marL="0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8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作品論は各作品についてそれぞれ記述するか、</a:t>
            </a:r>
            <a:r>
              <a:rPr lang="en-US" altLang="ja-JP" sz="1100" b="1">
                <a:latin typeface="+mn-ea"/>
                <a:cs typeface="メイリオ" panose="020B0604030504040204" pitchFamily="50" charset="-128"/>
              </a:rPr>
              <a:t>2</a:t>
            </a: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点合わせて記述するかは、ご自身でご判断ください。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1" name="テキスト ボックス 5">
            <a:extLst>
              <a:ext uri="{FF2B5EF4-FFF2-40B4-BE49-F238E27FC236}">
                <a16:creationId xmlns:a16="http://schemas.microsoft.com/office/drawing/2014/main" id="{BC2EE3E8-0AEE-9BCD-6E78-6C4F3B90DB41}"/>
              </a:ext>
            </a:extLst>
          </p:cNvPr>
          <p:cNvSpPr txBox="1"/>
          <p:nvPr/>
        </p:nvSpPr>
        <p:spPr>
          <a:xfrm>
            <a:off x="1254460" y="1950922"/>
            <a:ext cx="7931224" cy="3065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ja-JP"/>
            </a:defPPr>
            <a:lvl1pPr marL="0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8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 b="1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例１：作品ごとに記述をする場合：</a:t>
            </a:r>
            <a:endParaRPr lang="en-US" altLang="ja-JP" sz="1100" b="1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5">
            <a:extLst>
              <a:ext uri="{FF2B5EF4-FFF2-40B4-BE49-F238E27FC236}">
                <a16:creationId xmlns:a16="http://schemas.microsoft.com/office/drawing/2014/main" id="{F713D958-FEB6-FA1A-6FEC-B95B18CE66C1}"/>
              </a:ext>
            </a:extLst>
          </p:cNvPr>
          <p:cNvSpPr txBox="1"/>
          <p:nvPr/>
        </p:nvSpPr>
        <p:spPr>
          <a:xfrm>
            <a:off x="1187624" y="4559596"/>
            <a:ext cx="7931224" cy="3065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ja-JP"/>
            </a:defPPr>
            <a:lvl1pPr marL="0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8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1100" b="1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例２：</a:t>
            </a:r>
            <a:r>
              <a:rPr lang="en-US" altLang="ja-JP" sz="1100" b="1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2</a:t>
            </a:r>
            <a:r>
              <a:rPr lang="ja-JP" altLang="en-US" sz="1100" b="1">
                <a:solidFill>
                  <a:srgbClr val="FF0000"/>
                </a:solidFill>
                <a:latin typeface="+mn-ea"/>
                <a:cs typeface="メイリオ" panose="020B0604030504040204" pitchFamily="50" charset="-128"/>
              </a:rPr>
              <a:t>点の作品について合わせて記述する場合：</a:t>
            </a:r>
            <a:endParaRPr lang="en-US" altLang="ja-JP" sz="1100" b="1">
              <a:solidFill>
                <a:srgbClr val="FF0000"/>
              </a:solidFill>
              <a:latin typeface="+mn-ea"/>
              <a:cs typeface="メイリオ" panose="020B0604030504040204" pitchFamily="50" charset="-128"/>
            </a:endParaRP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3F4978D9-1803-2ED9-1271-822DB8D80E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0871" y="4932758"/>
            <a:ext cx="5208766" cy="144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6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②作品論をＰＤＦ形式で保存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D914D-D281-4C9A-9719-5A80C418D911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92CAD27B-C0A1-410B-B0D4-BC299EAE45E0}"/>
              </a:ext>
            </a:extLst>
          </p:cNvPr>
          <p:cNvSpPr/>
          <p:nvPr/>
        </p:nvSpPr>
        <p:spPr>
          <a:xfrm>
            <a:off x="4427984" y="2218380"/>
            <a:ext cx="2925796" cy="2745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5">
            <a:extLst>
              <a:ext uri="{FF2B5EF4-FFF2-40B4-BE49-F238E27FC236}">
                <a16:creationId xmlns:a16="http://schemas.microsoft.com/office/drawing/2014/main" id="{01F6C206-5354-263C-0C78-8F0053949816}"/>
              </a:ext>
            </a:extLst>
          </p:cNvPr>
          <p:cNvSpPr txBox="1"/>
          <p:nvPr/>
        </p:nvSpPr>
        <p:spPr>
          <a:xfrm>
            <a:off x="539552" y="1433184"/>
            <a:ext cx="7200800" cy="134075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ja-JP"/>
            </a:defPPr>
            <a:lvl1pPr marL="0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8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7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17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61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04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48" algn="l" defTabSz="914287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ja-JP" sz="1100" b="1">
                <a:latin typeface="+mn-ea"/>
                <a:cs typeface="メイリオ" panose="020B0604030504040204" pitchFamily="50" charset="-128"/>
              </a:rPr>
              <a:t>Word</a:t>
            </a: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ファイル・</a:t>
            </a:r>
            <a:r>
              <a:rPr lang="en-US" altLang="ja-JP" sz="1100" b="1">
                <a:latin typeface="+mn-ea"/>
                <a:cs typeface="メイリオ" panose="020B0604030504040204" pitchFamily="50" charset="-128"/>
              </a:rPr>
              <a:t>Google</a:t>
            </a: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ドキュメントで入力したものを、必ずＰＤＦ形式に変換してご提出ください。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ＰＤＦに変換する方法は下記の通りです。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　①　印刷ボタンをクリック　（「</a:t>
            </a:r>
            <a:r>
              <a:rPr lang="en-US" altLang="ja-JP" sz="1100" b="1">
                <a:latin typeface="+mn-ea"/>
                <a:cs typeface="メイリオ" panose="020B0604030504040204" pitchFamily="50" charset="-128"/>
              </a:rPr>
              <a:t>Ctrl + P </a:t>
            </a: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」または「</a:t>
            </a:r>
            <a:r>
              <a:rPr lang="en-US" altLang="ja-JP" sz="1100" b="1" err="1">
                <a:latin typeface="+mn-ea"/>
                <a:cs typeface="メイリオ" panose="020B0604030504040204" pitchFamily="50" charset="-128"/>
              </a:rPr>
              <a:t>Commond</a:t>
            </a:r>
            <a:r>
              <a:rPr lang="en-US" altLang="ja-JP" sz="1100" b="1">
                <a:latin typeface="+mn-ea"/>
                <a:cs typeface="メイリオ" panose="020B0604030504040204" pitchFamily="50" charset="-128"/>
              </a:rPr>
              <a:t> + P </a:t>
            </a: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」を押す）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　②　プリンターを「ＰＤＦ」に変更する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1100" b="1">
                <a:latin typeface="+mn-ea"/>
                <a:cs typeface="メイリオ" panose="020B0604030504040204" pitchFamily="50" charset="-128"/>
              </a:rPr>
              <a:t>　③　印刷ボタンをクリックする（＝ＰＤＦ形式ファイルをＰＣに保存する）</a:t>
            </a:r>
            <a:endParaRPr lang="en-US" altLang="ja-JP" sz="1100" b="1">
              <a:latin typeface="+mn-ea"/>
              <a:cs typeface="メイリオ" panose="020B0604030504040204" pitchFamily="50" charset="-128"/>
            </a:endParaRP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B7AC7DE8-AFC0-6F73-8134-CF9FBFEBDAB1}"/>
              </a:ext>
            </a:extLst>
          </p:cNvPr>
          <p:cNvGrpSpPr/>
          <p:nvPr/>
        </p:nvGrpSpPr>
        <p:grpSpPr>
          <a:xfrm>
            <a:off x="935596" y="3038512"/>
            <a:ext cx="6984776" cy="2928848"/>
            <a:chOff x="935596" y="3038512"/>
            <a:chExt cx="6984776" cy="2928848"/>
          </a:xfrm>
        </p:grpSpPr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E54D1F85-23BA-ECB4-087F-38285153372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35596" y="3038512"/>
              <a:ext cx="6984776" cy="2928848"/>
            </a:xfrm>
            <a:prstGeom prst="rect">
              <a:avLst/>
            </a:prstGeom>
          </p:spPr>
        </p:pic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D251C416-4382-D598-3854-4482F3A30276}"/>
                </a:ext>
              </a:extLst>
            </p:cNvPr>
            <p:cNvSpPr/>
            <p:nvPr/>
          </p:nvSpPr>
          <p:spPr>
            <a:xfrm>
              <a:off x="1115616" y="4005064"/>
              <a:ext cx="1368152" cy="288032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94C2BEC0-6B66-4347-568B-A6AFCD92253E}"/>
                </a:ext>
              </a:extLst>
            </p:cNvPr>
            <p:cNvSpPr/>
            <p:nvPr/>
          </p:nvSpPr>
          <p:spPr>
            <a:xfrm>
              <a:off x="1043608" y="3245560"/>
              <a:ext cx="648072" cy="615488"/>
            </a:xfrm>
            <a:prstGeom prst="rect">
              <a:avLst/>
            </a:prstGeom>
            <a:no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5A76F830-6A88-0FF1-8537-F27826E1E94D}"/>
                </a:ext>
              </a:extLst>
            </p:cNvPr>
            <p:cNvSpPr txBox="1"/>
            <p:nvPr/>
          </p:nvSpPr>
          <p:spPr>
            <a:xfrm>
              <a:off x="1691680" y="3429000"/>
              <a:ext cx="504056" cy="4732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800" b="1">
                  <a:solidFill>
                    <a:srgbClr val="FF0000"/>
                  </a:solidFill>
                  <a:latin typeface="メイリオ"/>
                  <a:ea typeface="メイリオ"/>
                  <a:cs typeface="メイリオ" panose="020B0604030504040204" pitchFamily="50" charset="-128"/>
                </a:rPr>
                <a:t>③</a:t>
              </a:r>
              <a:endParaRPr lang="en-US" altLang="ja-JP" sz="1800" b="1">
                <a:solidFill>
                  <a:srgbClr val="FF0000"/>
                </a:solidFill>
                <a:latin typeface="メイリオ"/>
                <a:ea typeface="メイリオ"/>
                <a:cs typeface="メイリオ" panose="020B0604030504040204" pitchFamily="50" charset="-128"/>
              </a:endParaRPr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624CBDB-25C9-7222-5DBE-121DC1F3F660}"/>
                </a:ext>
              </a:extLst>
            </p:cNvPr>
            <p:cNvSpPr txBox="1"/>
            <p:nvPr/>
          </p:nvSpPr>
          <p:spPr>
            <a:xfrm>
              <a:off x="2411760" y="3912477"/>
              <a:ext cx="504056" cy="47320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b="1">
                  <a:solidFill>
                    <a:srgbClr val="FF0000"/>
                  </a:solidFill>
                  <a:latin typeface="メイリオ"/>
                  <a:ea typeface="メイリオ"/>
                  <a:cs typeface="メイリオ" panose="020B0604030504040204" pitchFamily="50" charset="-128"/>
                </a:rPr>
                <a:t>②</a:t>
              </a:r>
              <a:endParaRPr lang="en-US" altLang="ja-JP" sz="1800" b="1">
                <a:solidFill>
                  <a:srgbClr val="FF0000"/>
                </a:solidFill>
                <a:latin typeface="メイリオ"/>
                <a:ea typeface="メイリオ"/>
                <a:cs typeface="メイリオ" panose="020B0604030504040204" pitchFamily="50" charset="-128"/>
              </a:endParaRPr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4C46D013-9AAC-A841-6A60-C50A84AB7B8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15280"/>
            <a:stretch/>
          </p:blipFill>
          <p:spPr>
            <a:xfrm>
              <a:off x="4042697" y="3665603"/>
              <a:ext cx="3409623" cy="230175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470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③成績表</a:t>
            </a:r>
            <a:endParaRPr kumimoji="1" lang="ja-JP" altLang="en-US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800">
                <a:latin typeface="+mn-ea"/>
              </a:rPr>
              <a:t>学校から発行された大学</a:t>
            </a:r>
            <a:r>
              <a:rPr kumimoji="1" lang="en-US" altLang="ja-JP" sz="1800">
                <a:latin typeface="+mn-ea"/>
              </a:rPr>
              <a:t>4</a:t>
            </a:r>
            <a:r>
              <a:rPr kumimoji="1" lang="ja-JP" altLang="en-US" sz="1800">
                <a:latin typeface="+mn-ea"/>
              </a:rPr>
              <a:t>年生時の成績表をスキャンして提出（</a:t>
            </a:r>
            <a:r>
              <a:rPr lang="ja-JP" altLang="en-US" sz="1800">
                <a:latin typeface="+mn-ea"/>
              </a:rPr>
              <a:t>モノクロ可）</a:t>
            </a:r>
            <a:endParaRPr lang="en-US" altLang="ja-JP" sz="180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en-US" altLang="ja-JP" sz="1800">
                <a:latin typeface="+mn-ea"/>
              </a:rPr>
              <a:t>PDF</a:t>
            </a:r>
            <a:r>
              <a:rPr lang="ja-JP" altLang="en-US" sz="1800">
                <a:latin typeface="+mn-ea"/>
              </a:rPr>
              <a:t>または</a:t>
            </a:r>
            <a:r>
              <a:rPr lang="en-US" altLang="ja-JP" sz="1800">
                <a:latin typeface="+mn-ea"/>
              </a:rPr>
              <a:t>JPEG</a:t>
            </a:r>
            <a:r>
              <a:rPr lang="ja-JP" altLang="en-US" sz="1800">
                <a:latin typeface="+mn-ea"/>
              </a:rPr>
              <a:t>形式で提出。（</a:t>
            </a:r>
            <a:r>
              <a:rPr kumimoji="1" lang="ja-JP" altLang="en-US" sz="1800">
                <a:latin typeface="+mn-ea"/>
              </a:rPr>
              <a:t>紙媒体での提出は不可）</a:t>
            </a:r>
            <a:endParaRPr kumimoji="1" lang="en-US" altLang="ja-JP" sz="1800">
              <a:latin typeface="+mn-ea"/>
            </a:endParaRPr>
          </a:p>
          <a:p>
            <a:pPr>
              <a:lnSpc>
                <a:spcPct val="150000"/>
              </a:lnSpc>
            </a:pPr>
            <a:r>
              <a:rPr kumimoji="1" lang="ja-JP" altLang="en-US" sz="1800">
                <a:latin typeface="+mn-ea"/>
              </a:rPr>
              <a:t>印刷して読めるサイズ</a:t>
            </a:r>
            <a:r>
              <a:rPr lang="ja-JP" altLang="en-US" sz="1800">
                <a:latin typeface="+mn-ea"/>
              </a:rPr>
              <a:t>　（</a:t>
            </a:r>
            <a:r>
              <a:rPr kumimoji="1" lang="ja-JP" altLang="en-US" sz="1800">
                <a:latin typeface="+mn-ea"/>
              </a:rPr>
              <a:t>目安</a:t>
            </a:r>
            <a:r>
              <a:rPr kumimoji="1" lang="en-US" altLang="ja-JP" sz="1800">
                <a:latin typeface="+mn-ea"/>
              </a:rPr>
              <a:t>1MB</a:t>
            </a:r>
            <a:r>
              <a:rPr kumimoji="1" lang="ja-JP" altLang="en-US" sz="1800">
                <a:latin typeface="+mn-ea"/>
              </a:rPr>
              <a:t>程度）</a:t>
            </a:r>
            <a:r>
              <a:rPr lang="ja-JP" altLang="en-US" sz="1800">
                <a:latin typeface="+mn-ea"/>
              </a:rPr>
              <a:t>　　</a:t>
            </a:r>
            <a:endParaRPr kumimoji="1" lang="ja-JP" altLang="en-US" sz="1800">
              <a:latin typeface="+mn-ea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5D914D-D281-4C9A-9719-5A80C418D911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4" name="AutoShape 2" descr="「多摩美術大学 成績表」の画像検索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" name="AutoShape 4" descr="「多摩美術大学 成績表」の画像検索結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6" name="AutoShape 6" descr="「多摩美術大学 成績表」の画像検索結果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80903" y="2632119"/>
            <a:ext cx="1619330" cy="325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ja-JP" altLang="en-US" sz="11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イメージ図</a:t>
            </a:r>
          </a:p>
        </p:txBody>
      </p:sp>
      <p:pic>
        <p:nvPicPr>
          <p:cNvPr id="9" name="図 8" descr="テーブル&#10;&#10;自動的に生成された説明">
            <a:extLst>
              <a:ext uri="{FF2B5EF4-FFF2-40B4-BE49-F238E27FC236}">
                <a16:creationId xmlns:a16="http://schemas.microsoft.com/office/drawing/2014/main" id="{F5DB3D1B-AB6E-CE82-1DFC-13652BE455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303" y="2957208"/>
            <a:ext cx="2597690" cy="353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528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>
</file>

<file path=ppt/theme/theme1.xml><?xml version="1.0" encoding="utf-8"?>
<a:theme xmlns:a="http://schemas.openxmlformats.org/drawingml/2006/main" name="ATA Ventures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画面に合わせる (4:3)</PresentationFormat>
  <Slides>14</Slides>
  <Notes>0</Notes>
  <HiddenSlides>0</HiddenSlide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ATA Ventures</vt:lpstr>
      <vt:lpstr>神山財団芸術支援プログラム 応募書類を提出するにあたって（ガイド）2024</vt:lpstr>
      <vt:lpstr>応募書類の種類</vt:lpstr>
      <vt:lpstr> ①履歴書　書き方</vt:lpstr>
      <vt:lpstr> ①履歴書　書き方</vt:lpstr>
      <vt:lpstr>①履歴書をＰＤＦ形式で保存</vt:lpstr>
      <vt:lpstr> ②作品論　書き方</vt:lpstr>
      <vt:lpstr> ②作品論　書き方</vt:lpstr>
      <vt:lpstr>②作品論をＰＤＦ形式で保存</vt:lpstr>
      <vt:lpstr>③成績表</vt:lpstr>
      <vt:lpstr>④絵画作品画像</vt:lpstr>
      <vt:lpstr>各ファイルの提出</vt:lpstr>
      <vt:lpstr>各ファイルの提出</vt:lpstr>
      <vt:lpstr>応募書類の提出の受付について</vt:lpstr>
      <vt:lpstr>お問い合わせ先</vt:lpstr>
    </vt:vector>
  </TitlesOfParts>
  <Company>Macnica,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20347</dc:creator>
  <cp:revision>3</cp:revision>
  <cp:lastPrinted>2021-04-12T23:57:37Z</cp:lastPrinted>
  <dcterms:created xsi:type="dcterms:W3CDTF">2013-03-04T01:13:51Z</dcterms:created>
  <dcterms:modified xsi:type="dcterms:W3CDTF">2024-03-19T07:48:37Z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ffice2010EditCount">
    <vt:lpwstr>1</vt:lpwstr>
  </property>
  <property fmtid="{D5CDD505-2E9C-101B-9397-08002B2CF9AE}" pid="3" name="Office2003EditCount">
    <vt:lpwstr>0</vt:lpwstr>
  </property>
  <property fmtid="{D5CDD505-2E9C-101B-9397-08002B2CF9AE}" pid="4" name="LastEditedOfficeVersion">
    <vt:lpwstr>Office2010</vt:lpwstr>
  </property>
  <property fmtid="{D5CDD505-2E9C-101B-9397-08002B2CF9AE}" pid="5" name="Office2010WasSaved">
    <vt:lpwstr>1</vt:lpwstr>
  </property>
</Properties>
</file>